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82" r:id="rId4"/>
    <p:sldId id="258" r:id="rId5"/>
    <p:sldId id="259" r:id="rId6"/>
    <p:sldId id="283" r:id="rId7"/>
    <p:sldId id="285" r:id="rId8"/>
    <p:sldId id="286" r:id="rId9"/>
    <p:sldId id="260" r:id="rId10"/>
    <p:sldId id="284" r:id="rId11"/>
    <p:sldId id="301" r:id="rId12"/>
    <p:sldId id="302" r:id="rId13"/>
    <p:sldId id="311" r:id="rId14"/>
    <p:sldId id="303" r:id="rId15"/>
    <p:sldId id="317" r:id="rId16"/>
    <p:sldId id="304" r:id="rId17"/>
    <p:sldId id="305" r:id="rId18"/>
    <p:sldId id="306" r:id="rId19"/>
    <p:sldId id="321" r:id="rId20"/>
    <p:sldId id="307" r:id="rId21"/>
    <p:sldId id="309" r:id="rId22"/>
    <p:sldId id="319" r:id="rId23"/>
    <p:sldId id="310" r:id="rId24"/>
    <p:sldId id="288" r:id="rId25"/>
    <p:sldId id="296" r:id="rId26"/>
    <p:sldId id="312" r:id="rId27"/>
    <p:sldId id="289" r:id="rId28"/>
    <p:sldId id="318" r:id="rId29"/>
    <p:sldId id="314" r:id="rId30"/>
    <p:sldId id="315" r:id="rId31"/>
    <p:sldId id="287" r:id="rId32"/>
    <p:sldId id="316" r:id="rId33"/>
    <p:sldId id="322" r:id="rId34"/>
    <p:sldId id="281"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Gill Sans" panose="020B0604020202020204" charset="0"/>
      <p:regular r:id="rId41"/>
      <p:bold r:id="rId42"/>
    </p:embeddedFont>
    <p:embeddedFont>
      <p:font typeface="Libre Baskerville" panose="02000000000000000000" pitchFamily="2" charset="0"/>
      <p:regular r:id="rId43"/>
      <p:bold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aCcMMrZs7W2vcEiTeH5KeUarU3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485f8951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1485f8951c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2" name="Google Shape;232;g21485f8951c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4"/>
        <p:cNvGrpSpPr/>
        <p:nvPr/>
      </p:nvGrpSpPr>
      <p:grpSpPr>
        <a:xfrm>
          <a:off x="0" y="0"/>
          <a:ext cx="0" cy="0"/>
          <a:chOff x="0" y="0"/>
          <a:chExt cx="0" cy="0"/>
        </a:xfrm>
      </p:grpSpPr>
      <p:pic>
        <p:nvPicPr>
          <p:cNvPr id="15" name="Google Shape;15;p24" descr="A picture containing text, plant&#10;&#10;Description automatically generated"/>
          <p:cNvPicPr preferRelativeResize="0"/>
          <p:nvPr/>
        </p:nvPicPr>
        <p:blipFill rotWithShape="1">
          <a:blip r:embed="rId2">
            <a:alphaModFix/>
          </a:blip>
          <a:srcRect/>
          <a:stretch/>
        </p:blipFill>
        <p:spPr>
          <a:xfrm>
            <a:off x="1517210" y="0"/>
            <a:ext cx="8392026" cy="6858000"/>
          </a:xfrm>
          <a:prstGeom prst="rect">
            <a:avLst/>
          </a:prstGeom>
          <a:noFill/>
          <a:ln>
            <a:noFill/>
          </a:ln>
        </p:spPr>
      </p:pic>
      <p:sp>
        <p:nvSpPr>
          <p:cNvPr id="16" name="Google Shape;16;p24"/>
          <p:cNvSpPr/>
          <p:nvPr/>
        </p:nvSpPr>
        <p:spPr>
          <a:xfrm>
            <a:off x="3300286" y="654913"/>
            <a:ext cx="5591433" cy="5591432"/>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b="0" i="0" u="none" strike="noStrike" cap="none">
              <a:solidFill>
                <a:schemeClr val="lt1"/>
              </a:solidFill>
              <a:latin typeface="Gill Sans"/>
              <a:ea typeface="Gill Sans"/>
              <a:cs typeface="Gill Sans"/>
              <a:sym typeface="Gill Sans"/>
            </a:endParaRPr>
          </a:p>
        </p:txBody>
      </p:sp>
      <p:cxnSp>
        <p:nvCxnSpPr>
          <p:cNvPr id="17" name="Google Shape;17;p24"/>
          <p:cNvCxnSpPr/>
          <p:nvPr/>
        </p:nvCxnSpPr>
        <p:spPr>
          <a:xfrm>
            <a:off x="4359880" y="4300155"/>
            <a:ext cx="3472249" cy="0"/>
          </a:xfrm>
          <a:prstGeom prst="straightConnector1">
            <a:avLst/>
          </a:prstGeom>
          <a:noFill/>
          <a:ln w="19050" cap="flat" cmpd="sng">
            <a:solidFill>
              <a:schemeClr val="accent1"/>
            </a:solidFill>
            <a:prstDash val="solid"/>
            <a:miter lim="800000"/>
            <a:headEnd type="none" w="sm" len="sm"/>
            <a:tailEnd type="none" w="sm" len="sm"/>
          </a:ln>
        </p:spPr>
      </p:cxnSp>
      <p:pic>
        <p:nvPicPr>
          <p:cNvPr id="18" name="Google Shape;18;p24" descr="A picture containing text&#10;&#10;Description automatically generated"/>
          <p:cNvPicPr preferRelativeResize="0"/>
          <p:nvPr/>
        </p:nvPicPr>
        <p:blipFill rotWithShape="1">
          <a:blip r:embed="rId3">
            <a:alphaModFix/>
          </a:blip>
          <a:srcRect/>
          <a:stretch/>
        </p:blipFill>
        <p:spPr>
          <a:xfrm>
            <a:off x="5609966" y="4157465"/>
            <a:ext cx="972077" cy="285381"/>
          </a:xfrm>
          <a:prstGeom prst="rect">
            <a:avLst/>
          </a:prstGeom>
          <a:noFill/>
          <a:ln>
            <a:noFill/>
          </a:ln>
        </p:spPr>
      </p:pic>
      <p:sp>
        <p:nvSpPr>
          <p:cNvPr id="19" name="Google Shape;19;p24"/>
          <p:cNvSpPr/>
          <p:nvPr/>
        </p:nvSpPr>
        <p:spPr>
          <a:xfrm>
            <a:off x="3447538" y="807313"/>
            <a:ext cx="5296929" cy="5296929"/>
          </a:xfrm>
          <a:prstGeom prst="ellipse">
            <a:avLst/>
          </a:prstGeom>
          <a:no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b="0" i="0" u="none" strike="noStrike" cap="none">
              <a:solidFill>
                <a:schemeClr val="lt1"/>
              </a:solidFill>
              <a:latin typeface="Gill Sans"/>
              <a:ea typeface="Gill Sans"/>
              <a:cs typeface="Gill Sans"/>
              <a:sym typeface="Gill Sans"/>
            </a:endParaRPr>
          </a:p>
        </p:txBody>
      </p:sp>
      <p:pic>
        <p:nvPicPr>
          <p:cNvPr id="20" name="Google Shape;20;p24" descr="A picture containing ceramic ware, porcelain&#10;&#10;Description automatically generated"/>
          <p:cNvPicPr preferRelativeResize="0"/>
          <p:nvPr/>
        </p:nvPicPr>
        <p:blipFill rotWithShape="1">
          <a:blip r:embed="rId4">
            <a:alphaModFix/>
          </a:blip>
          <a:srcRect/>
          <a:stretch/>
        </p:blipFill>
        <p:spPr>
          <a:xfrm>
            <a:off x="7019340" y="4814448"/>
            <a:ext cx="1668774" cy="1621435"/>
          </a:xfrm>
          <a:prstGeom prst="rect">
            <a:avLst/>
          </a:prstGeom>
          <a:noFill/>
          <a:ln>
            <a:noFill/>
          </a:ln>
        </p:spPr>
      </p:pic>
      <p:pic>
        <p:nvPicPr>
          <p:cNvPr id="21" name="Google Shape;21;p24"/>
          <p:cNvPicPr preferRelativeResize="0"/>
          <p:nvPr/>
        </p:nvPicPr>
        <p:blipFill rotWithShape="1">
          <a:blip r:embed="rId5">
            <a:alphaModFix/>
          </a:blip>
          <a:srcRect/>
          <a:stretch/>
        </p:blipFill>
        <p:spPr>
          <a:xfrm>
            <a:off x="3530778" y="1164254"/>
            <a:ext cx="818802" cy="845501"/>
          </a:xfrm>
          <a:prstGeom prst="rect">
            <a:avLst/>
          </a:prstGeom>
          <a:noFill/>
          <a:ln>
            <a:noFill/>
          </a:ln>
        </p:spPr>
      </p:pic>
      <p:sp>
        <p:nvSpPr>
          <p:cNvPr id="22" name="Google Shape;22;p24"/>
          <p:cNvSpPr txBox="1">
            <a:spLocks noGrp="1"/>
          </p:cNvSpPr>
          <p:nvPr>
            <p:ph type="ctrTitle"/>
          </p:nvPr>
        </p:nvSpPr>
        <p:spPr>
          <a:xfrm>
            <a:off x="2749298" y="2660904"/>
            <a:ext cx="6693409" cy="1088136"/>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3"/>
              </a:buClr>
              <a:buSzPts val="4600"/>
              <a:buFont typeface="Libre Baskerville"/>
              <a:buNone/>
              <a:defRPr sz="460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4"/>
          <p:cNvSpPr txBox="1">
            <a:spLocks noGrp="1"/>
          </p:cNvSpPr>
          <p:nvPr>
            <p:ph type="subTitle" idx="1"/>
          </p:nvPr>
        </p:nvSpPr>
        <p:spPr>
          <a:xfrm>
            <a:off x="4596389" y="2267712"/>
            <a:ext cx="2999232" cy="43891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998"/>
              </a:spcBef>
              <a:spcAft>
                <a:spcPts val="0"/>
              </a:spcAft>
              <a:buSzPts val="2400"/>
              <a:buNone/>
              <a:defRPr sz="2401"/>
            </a:lvl1pPr>
            <a:lvl2pPr lvl="1" algn="ctr">
              <a:lnSpc>
                <a:spcPct val="90000"/>
              </a:lnSpc>
              <a:spcBef>
                <a:spcPts val="503"/>
              </a:spcBef>
              <a:spcAft>
                <a:spcPts val="0"/>
              </a:spcAft>
              <a:buSzPts val="2000"/>
              <a:buNone/>
              <a:defRPr sz="2001"/>
            </a:lvl2pPr>
            <a:lvl3pPr lvl="2" algn="ctr">
              <a:lnSpc>
                <a:spcPct val="90000"/>
              </a:lnSpc>
              <a:spcBef>
                <a:spcPts val="503"/>
              </a:spcBef>
              <a:spcAft>
                <a:spcPts val="0"/>
              </a:spcAft>
              <a:buSzPts val="1800"/>
              <a:buNone/>
              <a:defRPr sz="1804"/>
            </a:lvl3pPr>
            <a:lvl4pPr lvl="3" algn="ctr">
              <a:lnSpc>
                <a:spcPct val="90000"/>
              </a:lnSpc>
              <a:spcBef>
                <a:spcPts val="503"/>
              </a:spcBef>
              <a:spcAft>
                <a:spcPts val="0"/>
              </a:spcAft>
              <a:buSzPts val="1600"/>
              <a:buNone/>
              <a:defRPr sz="1602"/>
            </a:lvl4pPr>
            <a:lvl5pPr lvl="4" algn="ctr">
              <a:lnSpc>
                <a:spcPct val="90000"/>
              </a:lnSpc>
              <a:spcBef>
                <a:spcPts val="503"/>
              </a:spcBef>
              <a:spcAft>
                <a:spcPts val="0"/>
              </a:spcAft>
              <a:buSzPts val="1600"/>
              <a:buNone/>
              <a:defRPr sz="1602"/>
            </a:lvl5pPr>
            <a:lvl6pPr lvl="5" algn="ctr">
              <a:lnSpc>
                <a:spcPct val="90000"/>
              </a:lnSpc>
              <a:spcBef>
                <a:spcPts val="503"/>
              </a:spcBef>
              <a:spcAft>
                <a:spcPts val="0"/>
              </a:spcAft>
              <a:buClr>
                <a:schemeClr val="dk1"/>
              </a:buClr>
              <a:buSzPts val="1600"/>
              <a:buNone/>
              <a:defRPr sz="1602"/>
            </a:lvl6pPr>
            <a:lvl7pPr lvl="6" algn="ctr">
              <a:lnSpc>
                <a:spcPct val="90000"/>
              </a:lnSpc>
              <a:spcBef>
                <a:spcPts val="503"/>
              </a:spcBef>
              <a:spcAft>
                <a:spcPts val="0"/>
              </a:spcAft>
              <a:buClr>
                <a:schemeClr val="dk1"/>
              </a:buClr>
              <a:buSzPts val="1600"/>
              <a:buNone/>
              <a:defRPr sz="1602"/>
            </a:lvl7pPr>
            <a:lvl8pPr lvl="7" algn="ctr">
              <a:lnSpc>
                <a:spcPct val="90000"/>
              </a:lnSpc>
              <a:spcBef>
                <a:spcPts val="503"/>
              </a:spcBef>
              <a:spcAft>
                <a:spcPts val="0"/>
              </a:spcAft>
              <a:buClr>
                <a:schemeClr val="dk1"/>
              </a:buClr>
              <a:buSzPts val="1600"/>
              <a:buNone/>
              <a:defRPr sz="1602"/>
            </a:lvl8pPr>
            <a:lvl9pPr lvl="8" algn="ctr">
              <a:lnSpc>
                <a:spcPct val="90000"/>
              </a:lnSpc>
              <a:spcBef>
                <a:spcPts val="503"/>
              </a:spcBef>
              <a:spcAft>
                <a:spcPts val="0"/>
              </a:spcAft>
              <a:buClr>
                <a:schemeClr val="dk1"/>
              </a:buClr>
              <a:buSzPts val="1600"/>
              <a:buNone/>
              <a:defRPr sz="1602"/>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2"/>
        </a:solidFill>
        <a:effectLst/>
      </p:bgPr>
    </p:bg>
    <p:spTree>
      <p:nvGrpSpPr>
        <p:cNvPr id="1" name="Shape 85"/>
        <p:cNvGrpSpPr/>
        <p:nvPr/>
      </p:nvGrpSpPr>
      <p:grpSpPr>
        <a:xfrm>
          <a:off x="0" y="0"/>
          <a:ext cx="0" cy="0"/>
          <a:chOff x="0" y="0"/>
          <a:chExt cx="0" cy="0"/>
        </a:xfrm>
      </p:grpSpPr>
      <p:sp>
        <p:nvSpPr>
          <p:cNvPr id="86" name="Google Shape;86;p33"/>
          <p:cNvSpPr/>
          <p:nvPr/>
        </p:nvSpPr>
        <p:spPr>
          <a:xfrm>
            <a:off x="553443" y="2"/>
            <a:ext cx="11105522" cy="6244617"/>
          </a:xfrm>
          <a:prstGeom prst="rect">
            <a:avLst/>
          </a:prstGeom>
          <a:solidFill>
            <a:schemeClr val="lt1"/>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sp>
        <p:nvSpPr>
          <p:cNvPr id="87" name="Google Shape;87;p33"/>
          <p:cNvSpPr/>
          <p:nvPr/>
        </p:nvSpPr>
        <p:spPr>
          <a:xfrm>
            <a:off x="877586" y="1"/>
            <a:ext cx="10460968" cy="5872780"/>
          </a:xfrm>
          <a:prstGeom prst="rect">
            <a:avLst/>
          </a:prstGeom>
          <a:no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88" name="Google Shape;88;p33" descr="A picture containing mollusk, insect&#10;&#10;Description automatically generated"/>
          <p:cNvPicPr preferRelativeResize="0"/>
          <p:nvPr/>
        </p:nvPicPr>
        <p:blipFill rotWithShape="1">
          <a:blip r:embed="rId2">
            <a:alphaModFix/>
          </a:blip>
          <a:srcRect/>
          <a:stretch/>
        </p:blipFill>
        <p:spPr>
          <a:xfrm>
            <a:off x="5491280" y="5738223"/>
            <a:ext cx="1207554" cy="354511"/>
          </a:xfrm>
          <a:prstGeom prst="rect">
            <a:avLst/>
          </a:prstGeom>
          <a:noFill/>
          <a:ln>
            <a:noFill/>
          </a:ln>
        </p:spPr>
      </p:pic>
      <p:sp>
        <p:nvSpPr>
          <p:cNvPr id="89" name="Google Shape;89;p33"/>
          <p:cNvSpPr txBox="1">
            <a:spLocks noGrp="1"/>
          </p:cNvSpPr>
          <p:nvPr>
            <p:ph type="title"/>
          </p:nvPr>
        </p:nvSpPr>
        <p:spPr>
          <a:xfrm>
            <a:off x="381005" y="381002"/>
            <a:ext cx="11429999"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3"/>
          <p:cNvSpPr>
            <a:spLocks noGrp="1"/>
          </p:cNvSpPr>
          <p:nvPr>
            <p:ph type="pic" idx="2"/>
          </p:nvPr>
        </p:nvSpPr>
        <p:spPr>
          <a:xfrm>
            <a:off x="1375870" y="1797052"/>
            <a:ext cx="2057401" cy="2058988"/>
          </a:xfrm>
          <a:prstGeom prst="rect">
            <a:avLst/>
          </a:prstGeom>
          <a:noFill/>
          <a:ln>
            <a:noFill/>
          </a:ln>
        </p:spPr>
      </p:sp>
      <p:sp>
        <p:nvSpPr>
          <p:cNvPr id="91" name="Google Shape;91;p33"/>
          <p:cNvSpPr txBox="1">
            <a:spLocks noGrp="1"/>
          </p:cNvSpPr>
          <p:nvPr>
            <p:ph type="body" idx="1"/>
          </p:nvPr>
        </p:nvSpPr>
        <p:spPr>
          <a:xfrm>
            <a:off x="1326172" y="3946526"/>
            <a:ext cx="2194560" cy="355600"/>
          </a:xfrm>
          <a:prstGeom prst="rect">
            <a:avLst/>
          </a:prstGeom>
          <a:noFill/>
          <a:ln>
            <a:noFill/>
          </a:ln>
        </p:spPr>
        <p:txBody>
          <a:bodyPr spcFirstLastPara="1" wrap="square" lIns="0" tIns="0" rIns="0" bIns="0" anchor="ctr" anchorCtr="0">
            <a:noAutofit/>
          </a:bodyPr>
          <a:lstStyle>
            <a:lvl1pPr marL="457243" lvl="0" indent="-228623" algn="ctr">
              <a:lnSpc>
                <a:spcPct val="100000"/>
              </a:lnSpc>
              <a:spcBef>
                <a:spcPts val="0"/>
              </a:spcBef>
              <a:spcAft>
                <a:spcPts val="0"/>
              </a:spcAft>
              <a:buSzPts val="2000"/>
              <a:buNone/>
              <a:defRPr sz="2001">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92" name="Google Shape;92;p33"/>
          <p:cNvSpPr txBox="1">
            <a:spLocks noGrp="1"/>
          </p:cNvSpPr>
          <p:nvPr>
            <p:ph type="body" idx="3"/>
          </p:nvPr>
        </p:nvSpPr>
        <p:spPr>
          <a:xfrm>
            <a:off x="1328308" y="4306415"/>
            <a:ext cx="2194560" cy="274320"/>
          </a:xfrm>
          <a:prstGeom prst="rect">
            <a:avLst/>
          </a:prstGeom>
          <a:noFill/>
          <a:ln>
            <a:noFill/>
          </a:ln>
        </p:spPr>
        <p:txBody>
          <a:bodyPr spcFirstLastPara="1" wrap="square" lIns="0" tIns="0" rIns="0" bIns="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93" name="Google Shape;93;p33"/>
          <p:cNvSpPr>
            <a:spLocks noGrp="1"/>
          </p:cNvSpPr>
          <p:nvPr>
            <p:ph type="pic" idx="4"/>
          </p:nvPr>
        </p:nvSpPr>
        <p:spPr>
          <a:xfrm>
            <a:off x="3828271" y="1797052"/>
            <a:ext cx="2057401" cy="2058988"/>
          </a:xfrm>
          <a:prstGeom prst="rect">
            <a:avLst/>
          </a:prstGeom>
          <a:noFill/>
          <a:ln>
            <a:noFill/>
          </a:ln>
        </p:spPr>
      </p:sp>
      <p:sp>
        <p:nvSpPr>
          <p:cNvPr id="94" name="Google Shape;94;p33"/>
          <p:cNvSpPr txBox="1">
            <a:spLocks noGrp="1"/>
          </p:cNvSpPr>
          <p:nvPr>
            <p:ph type="body" idx="5"/>
          </p:nvPr>
        </p:nvSpPr>
        <p:spPr>
          <a:xfrm>
            <a:off x="3763662" y="3926722"/>
            <a:ext cx="2194560" cy="355600"/>
          </a:xfrm>
          <a:prstGeom prst="rect">
            <a:avLst/>
          </a:prstGeom>
          <a:noFill/>
          <a:ln>
            <a:noFill/>
          </a:ln>
        </p:spPr>
        <p:txBody>
          <a:bodyPr spcFirstLastPara="1" wrap="square" lIns="0" tIns="0" rIns="0" bIns="0" anchor="ctr" anchorCtr="0">
            <a:noAutofit/>
          </a:bodyPr>
          <a:lstStyle>
            <a:lvl1pPr marL="457243" lvl="0" indent="-228623" algn="ctr">
              <a:lnSpc>
                <a:spcPct val="100000"/>
              </a:lnSpc>
              <a:spcBef>
                <a:spcPts val="0"/>
              </a:spcBef>
              <a:spcAft>
                <a:spcPts val="0"/>
              </a:spcAft>
              <a:buSzPts val="2000"/>
              <a:buNone/>
              <a:defRPr sz="2001">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95" name="Google Shape;95;p33"/>
          <p:cNvSpPr txBox="1">
            <a:spLocks noGrp="1"/>
          </p:cNvSpPr>
          <p:nvPr>
            <p:ph type="body" idx="6"/>
          </p:nvPr>
        </p:nvSpPr>
        <p:spPr>
          <a:xfrm>
            <a:off x="3765798" y="4286611"/>
            <a:ext cx="2194560" cy="274320"/>
          </a:xfrm>
          <a:prstGeom prst="rect">
            <a:avLst/>
          </a:prstGeom>
          <a:noFill/>
          <a:ln>
            <a:noFill/>
          </a:ln>
        </p:spPr>
        <p:txBody>
          <a:bodyPr spcFirstLastPara="1" wrap="square" lIns="0" tIns="0" rIns="0" bIns="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96" name="Google Shape;96;p33"/>
          <p:cNvSpPr>
            <a:spLocks noGrp="1"/>
          </p:cNvSpPr>
          <p:nvPr>
            <p:ph type="pic" idx="7"/>
          </p:nvPr>
        </p:nvSpPr>
        <p:spPr>
          <a:xfrm>
            <a:off x="6280673" y="1797052"/>
            <a:ext cx="2057401" cy="2058988"/>
          </a:xfrm>
          <a:prstGeom prst="rect">
            <a:avLst/>
          </a:prstGeom>
          <a:noFill/>
          <a:ln>
            <a:noFill/>
          </a:ln>
        </p:spPr>
      </p:sp>
      <p:sp>
        <p:nvSpPr>
          <p:cNvPr id="97" name="Google Shape;97;p33"/>
          <p:cNvSpPr txBox="1">
            <a:spLocks noGrp="1"/>
          </p:cNvSpPr>
          <p:nvPr>
            <p:ph type="body" idx="8"/>
          </p:nvPr>
        </p:nvSpPr>
        <p:spPr>
          <a:xfrm>
            <a:off x="6216066" y="3946526"/>
            <a:ext cx="2194560" cy="355600"/>
          </a:xfrm>
          <a:prstGeom prst="rect">
            <a:avLst/>
          </a:prstGeom>
          <a:noFill/>
          <a:ln>
            <a:noFill/>
          </a:ln>
        </p:spPr>
        <p:txBody>
          <a:bodyPr spcFirstLastPara="1" wrap="square" lIns="0" tIns="0" rIns="0" bIns="0" anchor="ctr" anchorCtr="0">
            <a:noAutofit/>
          </a:bodyPr>
          <a:lstStyle>
            <a:lvl1pPr marL="457243" lvl="0" indent="-228623" algn="ctr">
              <a:lnSpc>
                <a:spcPct val="100000"/>
              </a:lnSpc>
              <a:spcBef>
                <a:spcPts val="0"/>
              </a:spcBef>
              <a:spcAft>
                <a:spcPts val="0"/>
              </a:spcAft>
              <a:buSzPts val="2000"/>
              <a:buNone/>
              <a:defRPr sz="2001">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98" name="Google Shape;98;p33"/>
          <p:cNvSpPr txBox="1">
            <a:spLocks noGrp="1"/>
          </p:cNvSpPr>
          <p:nvPr>
            <p:ph type="body" idx="9"/>
          </p:nvPr>
        </p:nvSpPr>
        <p:spPr>
          <a:xfrm>
            <a:off x="6218202" y="4306415"/>
            <a:ext cx="2194560" cy="274320"/>
          </a:xfrm>
          <a:prstGeom prst="rect">
            <a:avLst/>
          </a:prstGeom>
          <a:noFill/>
          <a:ln>
            <a:noFill/>
          </a:ln>
        </p:spPr>
        <p:txBody>
          <a:bodyPr spcFirstLastPara="1" wrap="square" lIns="0" tIns="0" rIns="0" bIns="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99" name="Google Shape;99;p33"/>
          <p:cNvSpPr>
            <a:spLocks noGrp="1"/>
          </p:cNvSpPr>
          <p:nvPr>
            <p:ph type="pic" idx="13"/>
          </p:nvPr>
        </p:nvSpPr>
        <p:spPr>
          <a:xfrm>
            <a:off x="8733075" y="1797052"/>
            <a:ext cx="2057401" cy="2058988"/>
          </a:xfrm>
          <a:prstGeom prst="rect">
            <a:avLst/>
          </a:prstGeom>
          <a:noFill/>
          <a:ln>
            <a:noFill/>
          </a:ln>
        </p:spPr>
      </p:sp>
      <p:sp>
        <p:nvSpPr>
          <p:cNvPr id="100" name="Google Shape;100;p33"/>
          <p:cNvSpPr txBox="1">
            <a:spLocks noGrp="1"/>
          </p:cNvSpPr>
          <p:nvPr>
            <p:ph type="body" idx="14"/>
          </p:nvPr>
        </p:nvSpPr>
        <p:spPr>
          <a:xfrm>
            <a:off x="8666330" y="3946526"/>
            <a:ext cx="2194560" cy="355600"/>
          </a:xfrm>
          <a:prstGeom prst="rect">
            <a:avLst/>
          </a:prstGeom>
          <a:noFill/>
          <a:ln>
            <a:noFill/>
          </a:ln>
        </p:spPr>
        <p:txBody>
          <a:bodyPr spcFirstLastPara="1" wrap="square" lIns="0" tIns="0" rIns="0" bIns="0" anchor="ctr" anchorCtr="0">
            <a:noAutofit/>
          </a:bodyPr>
          <a:lstStyle>
            <a:lvl1pPr marL="457243" lvl="0" indent="-228623" algn="ctr">
              <a:lnSpc>
                <a:spcPct val="100000"/>
              </a:lnSpc>
              <a:spcBef>
                <a:spcPts val="0"/>
              </a:spcBef>
              <a:spcAft>
                <a:spcPts val="0"/>
              </a:spcAft>
              <a:buSzPts val="2000"/>
              <a:buNone/>
              <a:defRPr sz="2001">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01" name="Google Shape;101;p33"/>
          <p:cNvSpPr txBox="1">
            <a:spLocks noGrp="1"/>
          </p:cNvSpPr>
          <p:nvPr>
            <p:ph type="body" idx="15"/>
          </p:nvPr>
        </p:nvSpPr>
        <p:spPr>
          <a:xfrm>
            <a:off x="8668468" y="4306415"/>
            <a:ext cx="2194560" cy="274320"/>
          </a:xfrm>
          <a:prstGeom prst="rect">
            <a:avLst/>
          </a:prstGeom>
          <a:noFill/>
          <a:ln>
            <a:noFill/>
          </a:ln>
        </p:spPr>
        <p:txBody>
          <a:bodyPr spcFirstLastPara="1" wrap="square" lIns="0" tIns="0" rIns="0" bIns="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02" name="Google Shape;102;p33"/>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3"/>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2"/>
        </a:solidFill>
        <a:effectLst/>
      </p:bgPr>
    </p:bg>
    <p:spTree>
      <p:nvGrpSpPr>
        <p:cNvPr id="1" name="Shape 104"/>
        <p:cNvGrpSpPr/>
        <p:nvPr/>
      </p:nvGrpSpPr>
      <p:grpSpPr>
        <a:xfrm>
          <a:off x="0" y="0"/>
          <a:ext cx="0" cy="0"/>
          <a:chOff x="0" y="0"/>
          <a:chExt cx="0" cy="0"/>
        </a:xfrm>
      </p:grpSpPr>
      <p:sp>
        <p:nvSpPr>
          <p:cNvPr id="105" name="Google Shape;105;p34"/>
          <p:cNvSpPr/>
          <p:nvPr/>
        </p:nvSpPr>
        <p:spPr>
          <a:xfrm>
            <a:off x="553443" y="2"/>
            <a:ext cx="11105522" cy="6244617"/>
          </a:xfrm>
          <a:prstGeom prst="rect">
            <a:avLst/>
          </a:prstGeom>
          <a:solidFill>
            <a:schemeClr val="lt1"/>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sp>
        <p:nvSpPr>
          <p:cNvPr id="106" name="Google Shape;106;p34"/>
          <p:cNvSpPr/>
          <p:nvPr/>
        </p:nvSpPr>
        <p:spPr>
          <a:xfrm>
            <a:off x="877586" y="1"/>
            <a:ext cx="10460968" cy="5872780"/>
          </a:xfrm>
          <a:prstGeom prst="rect">
            <a:avLst/>
          </a:prstGeom>
          <a:no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107" name="Google Shape;107;p34" descr="A picture containing mollusk, insect&#10;&#10;Description automatically generated"/>
          <p:cNvPicPr preferRelativeResize="0"/>
          <p:nvPr/>
        </p:nvPicPr>
        <p:blipFill rotWithShape="1">
          <a:blip r:embed="rId2">
            <a:alphaModFix/>
          </a:blip>
          <a:srcRect/>
          <a:stretch/>
        </p:blipFill>
        <p:spPr>
          <a:xfrm>
            <a:off x="5491280" y="5738223"/>
            <a:ext cx="1207554" cy="354511"/>
          </a:xfrm>
          <a:prstGeom prst="rect">
            <a:avLst/>
          </a:prstGeom>
          <a:noFill/>
          <a:ln>
            <a:noFill/>
          </a:ln>
        </p:spPr>
      </p:pic>
      <p:sp>
        <p:nvSpPr>
          <p:cNvPr id="108" name="Google Shape;108;p34"/>
          <p:cNvSpPr txBox="1">
            <a:spLocks noGrp="1"/>
          </p:cNvSpPr>
          <p:nvPr>
            <p:ph type="title"/>
          </p:nvPr>
        </p:nvSpPr>
        <p:spPr>
          <a:xfrm>
            <a:off x="381005" y="381002"/>
            <a:ext cx="11429999"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34"/>
          <p:cNvSpPr>
            <a:spLocks noGrp="1"/>
          </p:cNvSpPr>
          <p:nvPr>
            <p:ph type="pic" idx="2"/>
          </p:nvPr>
        </p:nvSpPr>
        <p:spPr>
          <a:xfrm>
            <a:off x="1681369" y="1658061"/>
            <a:ext cx="1160393" cy="1161288"/>
          </a:xfrm>
          <a:prstGeom prst="rect">
            <a:avLst/>
          </a:prstGeom>
          <a:noFill/>
          <a:ln>
            <a:noFill/>
          </a:ln>
        </p:spPr>
      </p:sp>
      <p:sp>
        <p:nvSpPr>
          <p:cNvPr id="110" name="Google Shape;110;p34"/>
          <p:cNvSpPr txBox="1">
            <a:spLocks noGrp="1"/>
          </p:cNvSpPr>
          <p:nvPr>
            <p:ph type="body" idx="1"/>
          </p:nvPr>
        </p:nvSpPr>
        <p:spPr>
          <a:xfrm>
            <a:off x="1106428" y="2926080"/>
            <a:ext cx="2322577" cy="182880"/>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11" name="Google Shape;111;p34"/>
          <p:cNvSpPr txBox="1">
            <a:spLocks noGrp="1"/>
          </p:cNvSpPr>
          <p:nvPr>
            <p:ph type="body" idx="3"/>
          </p:nvPr>
        </p:nvSpPr>
        <p:spPr>
          <a:xfrm>
            <a:off x="1106428" y="3145536"/>
            <a:ext cx="2322577" cy="265176"/>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400"/>
              <a:buNone/>
              <a:defRPr sz="1399">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12" name="Google Shape;112;p34"/>
          <p:cNvSpPr>
            <a:spLocks noGrp="1"/>
          </p:cNvSpPr>
          <p:nvPr>
            <p:ph type="pic" idx="4"/>
          </p:nvPr>
        </p:nvSpPr>
        <p:spPr>
          <a:xfrm>
            <a:off x="1681369" y="3818492"/>
            <a:ext cx="1160393" cy="1161288"/>
          </a:xfrm>
          <a:prstGeom prst="rect">
            <a:avLst/>
          </a:prstGeom>
          <a:noFill/>
          <a:ln>
            <a:noFill/>
          </a:ln>
        </p:spPr>
      </p:sp>
      <p:sp>
        <p:nvSpPr>
          <p:cNvPr id="113" name="Google Shape;113;p34"/>
          <p:cNvSpPr txBox="1">
            <a:spLocks noGrp="1"/>
          </p:cNvSpPr>
          <p:nvPr>
            <p:ph type="body" idx="5"/>
          </p:nvPr>
        </p:nvSpPr>
        <p:spPr>
          <a:xfrm>
            <a:off x="1106428" y="5086511"/>
            <a:ext cx="2322577" cy="182880"/>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14" name="Google Shape;114;p34"/>
          <p:cNvSpPr txBox="1">
            <a:spLocks noGrp="1"/>
          </p:cNvSpPr>
          <p:nvPr>
            <p:ph type="body" idx="6"/>
          </p:nvPr>
        </p:nvSpPr>
        <p:spPr>
          <a:xfrm>
            <a:off x="1106428" y="5305967"/>
            <a:ext cx="2322577" cy="265176"/>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400"/>
              <a:buNone/>
              <a:defRPr sz="1399">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15" name="Google Shape;115;p34"/>
          <p:cNvSpPr>
            <a:spLocks noGrp="1"/>
          </p:cNvSpPr>
          <p:nvPr>
            <p:ph type="pic" idx="7"/>
          </p:nvPr>
        </p:nvSpPr>
        <p:spPr>
          <a:xfrm>
            <a:off x="4226758" y="1658061"/>
            <a:ext cx="1160393" cy="1161288"/>
          </a:xfrm>
          <a:prstGeom prst="rect">
            <a:avLst/>
          </a:prstGeom>
          <a:noFill/>
          <a:ln>
            <a:noFill/>
          </a:ln>
        </p:spPr>
      </p:sp>
      <p:sp>
        <p:nvSpPr>
          <p:cNvPr id="116" name="Google Shape;116;p34"/>
          <p:cNvSpPr txBox="1">
            <a:spLocks noGrp="1"/>
          </p:cNvSpPr>
          <p:nvPr>
            <p:ph type="body" idx="8"/>
          </p:nvPr>
        </p:nvSpPr>
        <p:spPr>
          <a:xfrm>
            <a:off x="3639316" y="2926080"/>
            <a:ext cx="2322577" cy="182880"/>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17" name="Google Shape;117;p34"/>
          <p:cNvSpPr txBox="1">
            <a:spLocks noGrp="1"/>
          </p:cNvSpPr>
          <p:nvPr>
            <p:ph type="body" idx="9"/>
          </p:nvPr>
        </p:nvSpPr>
        <p:spPr>
          <a:xfrm>
            <a:off x="3639316" y="3145536"/>
            <a:ext cx="2322577" cy="265176"/>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400"/>
              <a:buNone/>
              <a:defRPr sz="1399">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18" name="Google Shape;118;p34"/>
          <p:cNvSpPr>
            <a:spLocks noGrp="1"/>
          </p:cNvSpPr>
          <p:nvPr>
            <p:ph type="pic" idx="13"/>
          </p:nvPr>
        </p:nvSpPr>
        <p:spPr>
          <a:xfrm>
            <a:off x="4226758" y="3818492"/>
            <a:ext cx="1160393" cy="1161288"/>
          </a:xfrm>
          <a:prstGeom prst="rect">
            <a:avLst/>
          </a:prstGeom>
          <a:noFill/>
          <a:ln>
            <a:noFill/>
          </a:ln>
        </p:spPr>
      </p:sp>
      <p:sp>
        <p:nvSpPr>
          <p:cNvPr id="119" name="Google Shape;119;p34"/>
          <p:cNvSpPr txBox="1">
            <a:spLocks noGrp="1"/>
          </p:cNvSpPr>
          <p:nvPr>
            <p:ph type="body" idx="14"/>
          </p:nvPr>
        </p:nvSpPr>
        <p:spPr>
          <a:xfrm>
            <a:off x="3639316" y="5086511"/>
            <a:ext cx="2322577" cy="182880"/>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20" name="Google Shape;120;p34"/>
          <p:cNvSpPr txBox="1">
            <a:spLocks noGrp="1"/>
          </p:cNvSpPr>
          <p:nvPr>
            <p:ph type="body" idx="15"/>
          </p:nvPr>
        </p:nvSpPr>
        <p:spPr>
          <a:xfrm>
            <a:off x="3639316" y="5305967"/>
            <a:ext cx="2322577" cy="265176"/>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400"/>
              <a:buNone/>
              <a:defRPr sz="1399">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21" name="Google Shape;121;p34"/>
          <p:cNvSpPr>
            <a:spLocks noGrp="1"/>
          </p:cNvSpPr>
          <p:nvPr>
            <p:ph type="pic" idx="16"/>
          </p:nvPr>
        </p:nvSpPr>
        <p:spPr>
          <a:xfrm>
            <a:off x="6772150" y="1658061"/>
            <a:ext cx="1160393" cy="1161288"/>
          </a:xfrm>
          <a:prstGeom prst="rect">
            <a:avLst/>
          </a:prstGeom>
          <a:noFill/>
          <a:ln>
            <a:noFill/>
          </a:ln>
        </p:spPr>
      </p:sp>
      <p:sp>
        <p:nvSpPr>
          <p:cNvPr id="122" name="Google Shape;122;p34"/>
          <p:cNvSpPr txBox="1">
            <a:spLocks noGrp="1"/>
          </p:cNvSpPr>
          <p:nvPr>
            <p:ph type="body" idx="17"/>
          </p:nvPr>
        </p:nvSpPr>
        <p:spPr>
          <a:xfrm>
            <a:off x="6172204" y="2926080"/>
            <a:ext cx="2322577" cy="182880"/>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23" name="Google Shape;123;p34"/>
          <p:cNvSpPr txBox="1">
            <a:spLocks noGrp="1"/>
          </p:cNvSpPr>
          <p:nvPr>
            <p:ph type="body" idx="18"/>
          </p:nvPr>
        </p:nvSpPr>
        <p:spPr>
          <a:xfrm>
            <a:off x="6172204" y="3145536"/>
            <a:ext cx="2322577" cy="265176"/>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400"/>
              <a:buNone/>
              <a:defRPr sz="1399">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24" name="Google Shape;124;p34"/>
          <p:cNvSpPr>
            <a:spLocks noGrp="1"/>
          </p:cNvSpPr>
          <p:nvPr>
            <p:ph type="pic" idx="19"/>
          </p:nvPr>
        </p:nvSpPr>
        <p:spPr>
          <a:xfrm>
            <a:off x="6772150" y="3818492"/>
            <a:ext cx="1160393" cy="1161288"/>
          </a:xfrm>
          <a:prstGeom prst="rect">
            <a:avLst/>
          </a:prstGeom>
          <a:noFill/>
          <a:ln>
            <a:noFill/>
          </a:ln>
        </p:spPr>
      </p:sp>
      <p:sp>
        <p:nvSpPr>
          <p:cNvPr id="125" name="Google Shape;125;p34"/>
          <p:cNvSpPr txBox="1">
            <a:spLocks noGrp="1"/>
          </p:cNvSpPr>
          <p:nvPr>
            <p:ph type="body" idx="20"/>
          </p:nvPr>
        </p:nvSpPr>
        <p:spPr>
          <a:xfrm>
            <a:off x="6172204" y="5086511"/>
            <a:ext cx="2322577" cy="182880"/>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26" name="Google Shape;126;p34"/>
          <p:cNvSpPr txBox="1">
            <a:spLocks noGrp="1"/>
          </p:cNvSpPr>
          <p:nvPr>
            <p:ph type="body" idx="21"/>
          </p:nvPr>
        </p:nvSpPr>
        <p:spPr>
          <a:xfrm>
            <a:off x="6172204" y="5305967"/>
            <a:ext cx="2322577" cy="265176"/>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400"/>
              <a:buNone/>
              <a:defRPr sz="1399">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27" name="Google Shape;127;p34"/>
          <p:cNvSpPr>
            <a:spLocks noGrp="1"/>
          </p:cNvSpPr>
          <p:nvPr>
            <p:ph type="pic" idx="22"/>
          </p:nvPr>
        </p:nvSpPr>
        <p:spPr>
          <a:xfrm>
            <a:off x="9317536" y="1658061"/>
            <a:ext cx="1160393" cy="1161288"/>
          </a:xfrm>
          <a:prstGeom prst="rect">
            <a:avLst/>
          </a:prstGeom>
          <a:noFill/>
          <a:ln>
            <a:noFill/>
          </a:ln>
        </p:spPr>
      </p:sp>
      <p:sp>
        <p:nvSpPr>
          <p:cNvPr id="128" name="Google Shape;128;p34"/>
          <p:cNvSpPr txBox="1">
            <a:spLocks noGrp="1"/>
          </p:cNvSpPr>
          <p:nvPr>
            <p:ph type="body" idx="23"/>
          </p:nvPr>
        </p:nvSpPr>
        <p:spPr>
          <a:xfrm>
            <a:off x="8705089" y="2926080"/>
            <a:ext cx="2322577" cy="182880"/>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29" name="Google Shape;129;p34"/>
          <p:cNvSpPr txBox="1">
            <a:spLocks noGrp="1"/>
          </p:cNvSpPr>
          <p:nvPr>
            <p:ph type="body" idx="24"/>
          </p:nvPr>
        </p:nvSpPr>
        <p:spPr>
          <a:xfrm>
            <a:off x="8705089" y="3145536"/>
            <a:ext cx="2322577" cy="265176"/>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400"/>
              <a:buNone/>
              <a:defRPr sz="1399">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30" name="Google Shape;130;p34"/>
          <p:cNvSpPr>
            <a:spLocks noGrp="1"/>
          </p:cNvSpPr>
          <p:nvPr>
            <p:ph type="pic" idx="25"/>
          </p:nvPr>
        </p:nvSpPr>
        <p:spPr>
          <a:xfrm>
            <a:off x="9317536" y="3818492"/>
            <a:ext cx="1160393" cy="1161288"/>
          </a:xfrm>
          <a:prstGeom prst="rect">
            <a:avLst/>
          </a:prstGeom>
          <a:noFill/>
          <a:ln>
            <a:noFill/>
          </a:ln>
        </p:spPr>
      </p:sp>
      <p:sp>
        <p:nvSpPr>
          <p:cNvPr id="131" name="Google Shape;131;p34"/>
          <p:cNvSpPr txBox="1">
            <a:spLocks noGrp="1"/>
          </p:cNvSpPr>
          <p:nvPr>
            <p:ph type="body" idx="26"/>
          </p:nvPr>
        </p:nvSpPr>
        <p:spPr>
          <a:xfrm>
            <a:off x="8705089" y="5086511"/>
            <a:ext cx="2322577" cy="182880"/>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600"/>
              <a:buNone/>
              <a:defRPr sz="1602">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32" name="Google Shape;132;p34"/>
          <p:cNvSpPr txBox="1">
            <a:spLocks noGrp="1"/>
          </p:cNvSpPr>
          <p:nvPr>
            <p:ph type="body" idx="27"/>
          </p:nvPr>
        </p:nvSpPr>
        <p:spPr>
          <a:xfrm>
            <a:off x="8705089" y="5305967"/>
            <a:ext cx="2322577" cy="265176"/>
          </a:xfrm>
          <a:prstGeom prst="rect">
            <a:avLst/>
          </a:prstGeom>
          <a:noFill/>
          <a:ln>
            <a:noFill/>
          </a:ln>
        </p:spPr>
        <p:txBody>
          <a:bodyPr spcFirstLastPara="1" wrap="square" lIns="91425" tIns="45700" rIns="91425" bIns="45700" anchor="ctr" anchorCtr="0">
            <a:noAutofit/>
          </a:bodyPr>
          <a:lstStyle>
            <a:lvl1pPr marL="457243" lvl="0" indent="-228623" algn="ctr">
              <a:lnSpc>
                <a:spcPct val="100000"/>
              </a:lnSpc>
              <a:spcBef>
                <a:spcPts val="0"/>
              </a:spcBef>
              <a:spcAft>
                <a:spcPts val="0"/>
              </a:spcAft>
              <a:buSzPts val="1400"/>
              <a:buNone/>
              <a:defRPr sz="1399">
                <a:latin typeface="Gill Sans"/>
                <a:ea typeface="Gill Sans"/>
                <a:cs typeface="Gill Sans"/>
                <a:sym typeface="Gill Sans"/>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33" name="Google Shape;133;p34"/>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4"/>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dk2"/>
        </a:solidFill>
        <a:effectLst/>
      </p:bgPr>
    </p:bg>
    <p:spTree>
      <p:nvGrpSpPr>
        <p:cNvPr id="1" name="Shape 135"/>
        <p:cNvGrpSpPr/>
        <p:nvPr/>
      </p:nvGrpSpPr>
      <p:grpSpPr>
        <a:xfrm>
          <a:off x="0" y="0"/>
          <a:ext cx="0" cy="0"/>
          <a:chOff x="0" y="0"/>
          <a:chExt cx="0" cy="0"/>
        </a:xfrm>
      </p:grpSpPr>
      <p:sp>
        <p:nvSpPr>
          <p:cNvPr id="136" name="Google Shape;136;p35"/>
          <p:cNvSpPr/>
          <p:nvPr/>
        </p:nvSpPr>
        <p:spPr>
          <a:xfrm>
            <a:off x="838199" y="196052"/>
            <a:ext cx="10515603" cy="1686711"/>
          </a:xfrm>
          <a:prstGeom prst="rect">
            <a:avLst/>
          </a:prstGeom>
          <a:solidFill>
            <a:schemeClr val="lt1"/>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137" name="Google Shape;137;p35" descr="A picture containing fabric&#10;&#10;Description automatically generated"/>
          <p:cNvPicPr preferRelativeResize="0"/>
          <p:nvPr/>
        </p:nvPicPr>
        <p:blipFill rotWithShape="1">
          <a:blip r:embed="rId2">
            <a:alphaModFix/>
          </a:blip>
          <a:srcRect/>
          <a:stretch/>
        </p:blipFill>
        <p:spPr>
          <a:xfrm rot="5400000">
            <a:off x="5314952" y="-64115"/>
            <a:ext cx="1562100" cy="4394202"/>
          </a:xfrm>
          <a:prstGeom prst="rect">
            <a:avLst/>
          </a:prstGeom>
          <a:noFill/>
          <a:ln>
            <a:noFill/>
          </a:ln>
        </p:spPr>
      </p:pic>
      <p:sp>
        <p:nvSpPr>
          <p:cNvPr id="138" name="Google Shape;138;p35"/>
          <p:cNvSpPr/>
          <p:nvPr/>
        </p:nvSpPr>
        <p:spPr>
          <a:xfrm>
            <a:off x="995429" y="319218"/>
            <a:ext cx="10185721" cy="144462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139" name="Google Shape;139;p35" descr="A picture containing flower, plant&#10;&#10;Description automatically generated"/>
          <p:cNvPicPr preferRelativeResize="0"/>
          <p:nvPr/>
        </p:nvPicPr>
        <p:blipFill rotWithShape="1">
          <a:blip r:embed="rId3">
            <a:alphaModFix/>
          </a:blip>
          <a:srcRect/>
          <a:stretch/>
        </p:blipFill>
        <p:spPr>
          <a:xfrm rot="5400000">
            <a:off x="4869425" y="459094"/>
            <a:ext cx="749300" cy="2755899"/>
          </a:xfrm>
          <a:prstGeom prst="rect">
            <a:avLst/>
          </a:prstGeom>
          <a:noFill/>
          <a:ln>
            <a:noFill/>
          </a:ln>
        </p:spPr>
      </p:pic>
      <p:sp>
        <p:nvSpPr>
          <p:cNvPr id="140" name="Google Shape;140;p35"/>
          <p:cNvSpPr txBox="1">
            <a:spLocks noGrp="1"/>
          </p:cNvSpPr>
          <p:nvPr>
            <p:ph type="title"/>
          </p:nvPr>
        </p:nvSpPr>
        <p:spPr>
          <a:xfrm>
            <a:off x="838204" y="484632"/>
            <a:ext cx="10515601" cy="113385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5"/>
          <p:cNvSpPr txBox="1">
            <a:spLocks noGrp="1"/>
          </p:cNvSpPr>
          <p:nvPr>
            <p:ph type="body" idx="1"/>
          </p:nvPr>
        </p:nvSpPr>
        <p:spPr>
          <a:xfrm>
            <a:off x="838204" y="2990088"/>
            <a:ext cx="10515601" cy="3474720"/>
          </a:xfrm>
          <a:prstGeom prst="rect">
            <a:avLst/>
          </a:prstGeom>
          <a:noFill/>
          <a:ln>
            <a:noFill/>
          </a:ln>
        </p:spPr>
        <p:txBody>
          <a:bodyPr spcFirstLastPara="1" wrap="square" lIns="91425" tIns="45700" rIns="91425" bIns="45700" anchor="t" anchorCtr="0">
            <a:normAutofit/>
          </a:bodyPr>
          <a:lstStyle>
            <a:lvl1pPr marL="457243" lvl="0" indent="-406436" algn="l">
              <a:lnSpc>
                <a:spcPct val="90000"/>
              </a:lnSpc>
              <a:spcBef>
                <a:spcPts val="998"/>
              </a:spcBef>
              <a:spcAft>
                <a:spcPts val="0"/>
              </a:spcAft>
              <a:buSzPts val="2800"/>
              <a:buChar char="•"/>
              <a:defRPr>
                <a:latin typeface="Gill Sans"/>
                <a:ea typeface="Gill Sans"/>
                <a:cs typeface="Gill Sans"/>
                <a:sym typeface="Gill Sans"/>
              </a:defRPr>
            </a:lvl1pPr>
            <a:lvl2pPr marL="914488" lvl="1" indent="-381039" algn="l">
              <a:lnSpc>
                <a:spcPct val="90000"/>
              </a:lnSpc>
              <a:spcBef>
                <a:spcPts val="503"/>
              </a:spcBef>
              <a:spcAft>
                <a:spcPts val="0"/>
              </a:spcAft>
              <a:buSzPts val="2400"/>
              <a:buChar char="•"/>
              <a:defRPr>
                <a:latin typeface="Gill Sans"/>
                <a:ea typeface="Gill Sans"/>
                <a:cs typeface="Gill Sans"/>
                <a:sym typeface="Gill Sans"/>
              </a:defRPr>
            </a:lvl2pPr>
            <a:lvl3pPr marL="1371732" lvl="2" indent="-355631" algn="l">
              <a:lnSpc>
                <a:spcPct val="90000"/>
              </a:lnSpc>
              <a:spcBef>
                <a:spcPts val="503"/>
              </a:spcBef>
              <a:spcAft>
                <a:spcPts val="0"/>
              </a:spcAft>
              <a:buSzPts val="2000"/>
              <a:buChar char="•"/>
              <a:defRPr>
                <a:latin typeface="Gill Sans"/>
                <a:ea typeface="Gill Sans"/>
                <a:cs typeface="Gill Sans"/>
                <a:sym typeface="Gill Sans"/>
              </a:defRPr>
            </a:lvl3pPr>
            <a:lvl4pPr marL="1828977" lvl="3" indent="-342931" algn="l">
              <a:lnSpc>
                <a:spcPct val="90000"/>
              </a:lnSpc>
              <a:spcBef>
                <a:spcPts val="503"/>
              </a:spcBef>
              <a:spcAft>
                <a:spcPts val="0"/>
              </a:spcAft>
              <a:buSzPts val="1800"/>
              <a:buChar char="•"/>
              <a:defRPr>
                <a:latin typeface="Gill Sans"/>
                <a:ea typeface="Gill Sans"/>
                <a:cs typeface="Gill Sans"/>
                <a:sym typeface="Gill Sans"/>
              </a:defRPr>
            </a:lvl4pPr>
            <a:lvl5pPr marL="2286225" lvl="4" indent="-342931" algn="l">
              <a:lnSpc>
                <a:spcPct val="90000"/>
              </a:lnSpc>
              <a:spcBef>
                <a:spcPts val="503"/>
              </a:spcBef>
              <a:spcAft>
                <a:spcPts val="0"/>
              </a:spcAft>
              <a:buSzPts val="1800"/>
              <a:buChar char="•"/>
              <a:defRPr>
                <a:latin typeface="Gill Sans"/>
                <a:ea typeface="Gill Sans"/>
                <a:cs typeface="Gill Sans"/>
                <a:sym typeface="Gill Sans"/>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42" name="Google Shape;142;p35"/>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5"/>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44"/>
        <p:cNvGrpSpPr/>
        <p:nvPr/>
      </p:nvGrpSpPr>
      <p:grpSpPr>
        <a:xfrm>
          <a:off x="0" y="0"/>
          <a:ext cx="0" cy="0"/>
          <a:chOff x="0" y="0"/>
          <a:chExt cx="0" cy="0"/>
        </a:xfrm>
      </p:grpSpPr>
      <p:sp>
        <p:nvSpPr>
          <p:cNvPr id="145" name="Google Shape;145;p36"/>
          <p:cNvSpPr/>
          <p:nvPr/>
        </p:nvSpPr>
        <p:spPr>
          <a:xfrm>
            <a:off x="4682" y="2"/>
            <a:ext cx="12191998" cy="2309247"/>
          </a:xfrm>
          <a:prstGeom prst="rect">
            <a:avLst/>
          </a:prstGeom>
          <a:solidFill>
            <a:schemeClr val="dk2"/>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sp>
        <p:nvSpPr>
          <p:cNvPr id="146" name="Google Shape;146;p36"/>
          <p:cNvSpPr/>
          <p:nvPr/>
        </p:nvSpPr>
        <p:spPr>
          <a:xfrm>
            <a:off x="1007823" y="319218"/>
            <a:ext cx="10185721" cy="144462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147" name="Google Shape;147;p36" descr="A picture containing mollusk, insect&#10;&#10;Description automatically generated"/>
          <p:cNvPicPr preferRelativeResize="0"/>
          <p:nvPr/>
        </p:nvPicPr>
        <p:blipFill rotWithShape="1">
          <a:blip r:embed="rId2">
            <a:alphaModFix/>
          </a:blip>
          <a:srcRect/>
          <a:stretch/>
        </p:blipFill>
        <p:spPr>
          <a:xfrm>
            <a:off x="5496902" y="1631196"/>
            <a:ext cx="1207554" cy="354511"/>
          </a:xfrm>
          <a:prstGeom prst="rect">
            <a:avLst/>
          </a:prstGeom>
          <a:noFill/>
          <a:ln>
            <a:noFill/>
          </a:ln>
        </p:spPr>
      </p:pic>
      <p:sp>
        <p:nvSpPr>
          <p:cNvPr id="148" name="Google Shape;148;p36"/>
          <p:cNvSpPr txBox="1">
            <a:spLocks noGrp="1"/>
          </p:cNvSpPr>
          <p:nvPr>
            <p:ph type="title"/>
          </p:nvPr>
        </p:nvSpPr>
        <p:spPr>
          <a:xfrm>
            <a:off x="381005" y="381002"/>
            <a:ext cx="11429999"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36"/>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6"/>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151" name="Google Shape;151;p36"/>
          <p:cNvSpPr txBox="1">
            <a:spLocks noGrp="1"/>
          </p:cNvSpPr>
          <p:nvPr>
            <p:ph type="body" idx="1"/>
          </p:nvPr>
        </p:nvSpPr>
        <p:spPr>
          <a:xfrm>
            <a:off x="975360" y="2615184"/>
            <a:ext cx="10241280" cy="3319272"/>
          </a:xfrm>
          <a:prstGeom prst="rect">
            <a:avLst/>
          </a:prstGeom>
          <a:noFill/>
          <a:ln>
            <a:noFill/>
          </a:ln>
        </p:spPr>
        <p:txBody>
          <a:bodyPr spcFirstLastPara="1" wrap="square" lIns="91425" tIns="45700" rIns="91425" bIns="45700" anchor="t" anchorCtr="0">
            <a:normAutofit/>
          </a:bodyPr>
          <a:lstStyle>
            <a:lvl1pPr marL="457243" lvl="0" indent="-342931" algn="l">
              <a:lnSpc>
                <a:spcPct val="90000"/>
              </a:lnSpc>
              <a:spcBef>
                <a:spcPts val="998"/>
              </a:spcBef>
              <a:spcAft>
                <a:spcPts val="0"/>
              </a:spcAft>
              <a:buSzPts val="1800"/>
              <a:buChar char="•"/>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2"/>
        <p:cNvGrpSpPr/>
        <p:nvPr/>
      </p:nvGrpSpPr>
      <p:grpSpPr>
        <a:xfrm>
          <a:off x="0" y="0"/>
          <a:ext cx="0" cy="0"/>
          <a:chOff x="0" y="0"/>
          <a:chExt cx="0" cy="0"/>
        </a:xfrm>
      </p:grpSpPr>
      <p:sp>
        <p:nvSpPr>
          <p:cNvPr id="153" name="Google Shape;153;p37"/>
          <p:cNvSpPr/>
          <p:nvPr/>
        </p:nvSpPr>
        <p:spPr>
          <a:xfrm>
            <a:off x="4" y="2"/>
            <a:ext cx="4873754" cy="6869575"/>
          </a:xfrm>
          <a:prstGeom prst="rect">
            <a:avLst/>
          </a:prstGeom>
          <a:solidFill>
            <a:schemeClr val="dk2"/>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154" name="Google Shape;154;p37" descr="A close-up of a tree&#10;&#10;Description automatically generated with medium confidence"/>
          <p:cNvPicPr preferRelativeResize="0"/>
          <p:nvPr/>
        </p:nvPicPr>
        <p:blipFill rotWithShape="1">
          <a:blip r:embed="rId2">
            <a:alphaModFix/>
          </a:blip>
          <a:srcRect/>
          <a:stretch/>
        </p:blipFill>
        <p:spPr>
          <a:xfrm rot="2866459" flipH="1">
            <a:off x="2282037" y="1589694"/>
            <a:ext cx="970220" cy="2236127"/>
          </a:xfrm>
          <a:prstGeom prst="rect">
            <a:avLst/>
          </a:prstGeom>
          <a:noFill/>
          <a:ln>
            <a:noFill/>
          </a:ln>
        </p:spPr>
      </p:pic>
      <p:sp>
        <p:nvSpPr>
          <p:cNvPr id="155" name="Google Shape;155;p37"/>
          <p:cNvSpPr txBox="1">
            <a:spLocks noGrp="1"/>
          </p:cNvSpPr>
          <p:nvPr>
            <p:ph type="title"/>
          </p:nvPr>
        </p:nvSpPr>
        <p:spPr>
          <a:xfrm>
            <a:off x="6291072" y="978408"/>
            <a:ext cx="4974336" cy="13258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7"/>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37"/>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158" name="Google Shape;158;p37"/>
          <p:cNvSpPr txBox="1">
            <a:spLocks noGrp="1"/>
          </p:cNvSpPr>
          <p:nvPr>
            <p:ph type="body" idx="1"/>
          </p:nvPr>
        </p:nvSpPr>
        <p:spPr>
          <a:xfrm>
            <a:off x="6291075" y="2322576"/>
            <a:ext cx="5065775" cy="448056"/>
          </a:xfrm>
          <a:prstGeom prst="rect">
            <a:avLst/>
          </a:prstGeom>
          <a:noFill/>
          <a:ln>
            <a:noFill/>
          </a:ln>
        </p:spPr>
        <p:txBody>
          <a:bodyPr spcFirstLastPara="1" wrap="square" lIns="91425" tIns="45700" rIns="91425" bIns="45700" anchor="b" anchorCtr="0">
            <a:normAutofit/>
          </a:bodyPr>
          <a:lstStyle>
            <a:lvl1pPr marL="457243" lvl="0" indent="-228623" algn="l">
              <a:lnSpc>
                <a:spcPct val="90000"/>
              </a:lnSpc>
              <a:spcBef>
                <a:spcPts val="998"/>
              </a:spcBef>
              <a:spcAft>
                <a:spcPts val="0"/>
              </a:spcAft>
              <a:buSzPts val="2000"/>
              <a:buFont typeface="Arial"/>
              <a:buNone/>
              <a:defRPr sz="2001" b="0">
                <a:latin typeface="Libre Baskerville"/>
                <a:ea typeface="Libre Baskerville"/>
                <a:cs typeface="Libre Baskerville"/>
                <a:sym typeface="Libre Baskerville"/>
              </a:defRPr>
            </a:lvl1pPr>
            <a:lvl2pPr marL="914488" lvl="1" indent="-228623" algn="l">
              <a:lnSpc>
                <a:spcPct val="90000"/>
              </a:lnSpc>
              <a:spcBef>
                <a:spcPts val="503"/>
              </a:spcBef>
              <a:spcAft>
                <a:spcPts val="0"/>
              </a:spcAft>
              <a:buSzPts val="2000"/>
              <a:buNone/>
              <a:defRPr sz="2001" b="1"/>
            </a:lvl2pPr>
            <a:lvl3pPr marL="1371732" lvl="2" indent="-228623" algn="l">
              <a:lnSpc>
                <a:spcPct val="90000"/>
              </a:lnSpc>
              <a:spcBef>
                <a:spcPts val="503"/>
              </a:spcBef>
              <a:spcAft>
                <a:spcPts val="0"/>
              </a:spcAft>
              <a:buSzPts val="1800"/>
              <a:buNone/>
              <a:defRPr sz="1804" b="1"/>
            </a:lvl3pPr>
            <a:lvl4pPr marL="1828977" lvl="3" indent="-228623" algn="l">
              <a:lnSpc>
                <a:spcPct val="90000"/>
              </a:lnSpc>
              <a:spcBef>
                <a:spcPts val="503"/>
              </a:spcBef>
              <a:spcAft>
                <a:spcPts val="0"/>
              </a:spcAft>
              <a:buSzPts val="1600"/>
              <a:buNone/>
              <a:defRPr sz="1602" b="1"/>
            </a:lvl4pPr>
            <a:lvl5pPr marL="2286225" lvl="4" indent="-228623" algn="l">
              <a:lnSpc>
                <a:spcPct val="90000"/>
              </a:lnSpc>
              <a:spcBef>
                <a:spcPts val="503"/>
              </a:spcBef>
              <a:spcAft>
                <a:spcPts val="0"/>
              </a:spcAft>
              <a:buSzPts val="1600"/>
              <a:buNone/>
              <a:defRPr sz="1602" b="1"/>
            </a:lvl5pPr>
            <a:lvl6pPr marL="2743465" lvl="5" indent="-228623" algn="l">
              <a:lnSpc>
                <a:spcPct val="90000"/>
              </a:lnSpc>
              <a:spcBef>
                <a:spcPts val="503"/>
              </a:spcBef>
              <a:spcAft>
                <a:spcPts val="0"/>
              </a:spcAft>
              <a:buClr>
                <a:schemeClr val="dk1"/>
              </a:buClr>
              <a:buSzPts val="1600"/>
              <a:buNone/>
              <a:defRPr sz="1602" b="1"/>
            </a:lvl6pPr>
            <a:lvl7pPr marL="3200713" lvl="6" indent="-228623" algn="l">
              <a:lnSpc>
                <a:spcPct val="90000"/>
              </a:lnSpc>
              <a:spcBef>
                <a:spcPts val="503"/>
              </a:spcBef>
              <a:spcAft>
                <a:spcPts val="0"/>
              </a:spcAft>
              <a:buClr>
                <a:schemeClr val="dk1"/>
              </a:buClr>
              <a:buSzPts val="1600"/>
              <a:buNone/>
              <a:defRPr sz="1602" b="1"/>
            </a:lvl7pPr>
            <a:lvl8pPr marL="3657954" lvl="7" indent="-228623" algn="l">
              <a:lnSpc>
                <a:spcPct val="90000"/>
              </a:lnSpc>
              <a:spcBef>
                <a:spcPts val="503"/>
              </a:spcBef>
              <a:spcAft>
                <a:spcPts val="0"/>
              </a:spcAft>
              <a:buClr>
                <a:schemeClr val="dk1"/>
              </a:buClr>
              <a:buSzPts val="1600"/>
              <a:buNone/>
              <a:defRPr sz="1602" b="1"/>
            </a:lvl8pPr>
            <a:lvl9pPr marL="4115202" lvl="8" indent="-228623" algn="l">
              <a:lnSpc>
                <a:spcPct val="90000"/>
              </a:lnSpc>
              <a:spcBef>
                <a:spcPts val="503"/>
              </a:spcBef>
              <a:spcAft>
                <a:spcPts val="0"/>
              </a:spcAft>
              <a:buClr>
                <a:schemeClr val="dk1"/>
              </a:buClr>
              <a:buSzPts val="1600"/>
              <a:buNone/>
              <a:defRPr sz="1602" b="1"/>
            </a:lvl9pPr>
          </a:lstStyle>
          <a:p>
            <a:endParaRPr/>
          </a:p>
        </p:txBody>
      </p:sp>
      <p:sp>
        <p:nvSpPr>
          <p:cNvPr id="159" name="Google Shape;159;p37"/>
          <p:cNvSpPr txBox="1">
            <a:spLocks noGrp="1"/>
          </p:cNvSpPr>
          <p:nvPr>
            <p:ph type="body" idx="2"/>
          </p:nvPr>
        </p:nvSpPr>
        <p:spPr>
          <a:xfrm>
            <a:off x="6289614" y="2770632"/>
            <a:ext cx="5065775" cy="1554480"/>
          </a:xfrm>
          <a:prstGeom prst="rect">
            <a:avLst/>
          </a:prstGeom>
          <a:noFill/>
          <a:ln>
            <a:noFill/>
          </a:ln>
        </p:spPr>
        <p:txBody>
          <a:bodyPr spcFirstLastPara="1" wrap="square" lIns="91425" tIns="45700" rIns="91425" bIns="45700" anchor="t" anchorCtr="0">
            <a:normAutofit/>
          </a:bodyPr>
          <a:lstStyle>
            <a:lvl1pPr marL="457243" lvl="0" indent="-330235" algn="l">
              <a:lnSpc>
                <a:spcPct val="90000"/>
              </a:lnSpc>
              <a:spcBef>
                <a:spcPts val="998"/>
              </a:spcBef>
              <a:spcAft>
                <a:spcPts val="0"/>
              </a:spcAft>
              <a:buClr>
                <a:srgbClr val="73292A"/>
              </a:buClr>
              <a:buSzPts val="1600"/>
              <a:buFont typeface="Arial"/>
              <a:buChar char="•"/>
              <a:defRPr sz="1602"/>
            </a:lvl1pPr>
            <a:lvl2pPr marL="914488" lvl="1" indent="-317532" algn="l">
              <a:lnSpc>
                <a:spcPct val="90000"/>
              </a:lnSpc>
              <a:spcBef>
                <a:spcPts val="503"/>
              </a:spcBef>
              <a:spcAft>
                <a:spcPts val="0"/>
              </a:spcAft>
              <a:buClr>
                <a:srgbClr val="73292A"/>
              </a:buClr>
              <a:buSzPts val="1400"/>
              <a:buFont typeface="Arial"/>
              <a:buChar char="•"/>
              <a:defRPr sz="1399"/>
            </a:lvl2pPr>
            <a:lvl3pPr marL="1371732" lvl="2" indent="-304831" algn="l">
              <a:lnSpc>
                <a:spcPct val="90000"/>
              </a:lnSpc>
              <a:spcBef>
                <a:spcPts val="503"/>
              </a:spcBef>
              <a:spcAft>
                <a:spcPts val="0"/>
              </a:spcAft>
              <a:buClr>
                <a:srgbClr val="73292A"/>
              </a:buClr>
              <a:buSzPts val="1200"/>
              <a:buFont typeface="Arial"/>
              <a:buChar char="•"/>
              <a:defRPr sz="1202"/>
            </a:lvl3pPr>
            <a:lvl4pPr marL="1828977" lvl="3" indent="-298481" algn="l">
              <a:lnSpc>
                <a:spcPct val="90000"/>
              </a:lnSpc>
              <a:spcBef>
                <a:spcPts val="503"/>
              </a:spcBef>
              <a:spcAft>
                <a:spcPts val="0"/>
              </a:spcAft>
              <a:buClr>
                <a:srgbClr val="73292A"/>
              </a:buClr>
              <a:buSzPts val="1100"/>
              <a:buFont typeface="Arial"/>
              <a:buChar char="•"/>
              <a:defRPr sz="1100"/>
            </a:lvl4pPr>
            <a:lvl5pPr marL="2286225" lvl="4" indent="-298481" algn="l">
              <a:lnSpc>
                <a:spcPct val="90000"/>
              </a:lnSpc>
              <a:spcBef>
                <a:spcPts val="503"/>
              </a:spcBef>
              <a:spcAft>
                <a:spcPts val="0"/>
              </a:spcAft>
              <a:buClr>
                <a:srgbClr val="73292A"/>
              </a:buClr>
              <a:buSzPts val="1100"/>
              <a:buFont typeface="Arial"/>
              <a:buChar char="•"/>
              <a:defRPr sz="1100"/>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60" name="Google Shape;160;p37"/>
          <p:cNvSpPr txBox="1">
            <a:spLocks noGrp="1"/>
          </p:cNvSpPr>
          <p:nvPr>
            <p:ph type="body" idx="3"/>
          </p:nvPr>
        </p:nvSpPr>
        <p:spPr>
          <a:xfrm>
            <a:off x="6289614" y="4361688"/>
            <a:ext cx="5065775" cy="448056"/>
          </a:xfrm>
          <a:prstGeom prst="rect">
            <a:avLst/>
          </a:prstGeom>
          <a:noFill/>
          <a:ln>
            <a:noFill/>
          </a:ln>
        </p:spPr>
        <p:txBody>
          <a:bodyPr spcFirstLastPara="1" wrap="square" lIns="91425" tIns="45700" rIns="91425" bIns="45700" anchor="b" anchorCtr="0">
            <a:normAutofit/>
          </a:bodyPr>
          <a:lstStyle>
            <a:lvl1pPr marL="457243" lvl="0" indent="-228623" algn="l">
              <a:lnSpc>
                <a:spcPct val="90000"/>
              </a:lnSpc>
              <a:spcBef>
                <a:spcPts val="998"/>
              </a:spcBef>
              <a:spcAft>
                <a:spcPts val="0"/>
              </a:spcAft>
              <a:buSzPts val="2000"/>
              <a:buFont typeface="Arial"/>
              <a:buNone/>
              <a:defRPr sz="2001" b="0">
                <a:latin typeface="Libre Baskerville"/>
                <a:ea typeface="Libre Baskerville"/>
                <a:cs typeface="Libre Baskerville"/>
                <a:sym typeface="Libre Baskerville"/>
              </a:defRPr>
            </a:lvl1pPr>
            <a:lvl2pPr marL="914488" lvl="1" indent="-228623" algn="l">
              <a:lnSpc>
                <a:spcPct val="90000"/>
              </a:lnSpc>
              <a:spcBef>
                <a:spcPts val="503"/>
              </a:spcBef>
              <a:spcAft>
                <a:spcPts val="0"/>
              </a:spcAft>
              <a:buSzPts val="2000"/>
              <a:buNone/>
              <a:defRPr sz="2001" b="1"/>
            </a:lvl2pPr>
            <a:lvl3pPr marL="1371732" lvl="2" indent="-228623" algn="l">
              <a:lnSpc>
                <a:spcPct val="90000"/>
              </a:lnSpc>
              <a:spcBef>
                <a:spcPts val="503"/>
              </a:spcBef>
              <a:spcAft>
                <a:spcPts val="0"/>
              </a:spcAft>
              <a:buSzPts val="1800"/>
              <a:buNone/>
              <a:defRPr sz="1804" b="1"/>
            </a:lvl3pPr>
            <a:lvl4pPr marL="1828977" lvl="3" indent="-228623" algn="l">
              <a:lnSpc>
                <a:spcPct val="90000"/>
              </a:lnSpc>
              <a:spcBef>
                <a:spcPts val="503"/>
              </a:spcBef>
              <a:spcAft>
                <a:spcPts val="0"/>
              </a:spcAft>
              <a:buSzPts val="1600"/>
              <a:buNone/>
              <a:defRPr sz="1602" b="1"/>
            </a:lvl4pPr>
            <a:lvl5pPr marL="2286225" lvl="4" indent="-228623" algn="l">
              <a:lnSpc>
                <a:spcPct val="90000"/>
              </a:lnSpc>
              <a:spcBef>
                <a:spcPts val="503"/>
              </a:spcBef>
              <a:spcAft>
                <a:spcPts val="0"/>
              </a:spcAft>
              <a:buSzPts val="1600"/>
              <a:buNone/>
              <a:defRPr sz="1602" b="1"/>
            </a:lvl5pPr>
            <a:lvl6pPr marL="2743465" lvl="5" indent="-228623" algn="l">
              <a:lnSpc>
                <a:spcPct val="90000"/>
              </a:lnSpc>
              <a:spcBef>
                <a:spcPts val="503"/>
              </a:spcBef>
              <a:spcAft>
                <a:spcPts val="0"/>
              </a:spcAft>
              <a:buClr>
                <a:schemeClr val="dk1"/>
              </a:buClr>
              <a:buSzPts val="1600"/>
              <a:buNone/>
              <a:defRPr sz="1602" b="1"/>
            </a:lvl6pPr>
            <a:lvl7pPr marL="3200713" lvl="6" indent="-228623" algn="l">
              <a:lnSpc>
                <a:spcPct val="90000"/>
              </a:lnSpc>
              <a:spcBef>
                <a:spcPts val="503"/>
              </a:spcBef>
              <a:spcAft>
                <a:spcPts val="0"/>
              </a:spcAft>
              <a:buClr>
                <a:schemeClr val="dk1"/>
              </a:buClr>
              <a:buSzPts val="1600"/>
              <a:buNone/>
              <a:defRPr sz="1602" b="1"/>
            </a:lvl7pPr>
            <a:lvl8pPr marL="3657954" lvl="7" indent="-228623" algn="l">
              <a:lnSpc>
                <a:spcPct val="90000"/>
              </a:lnSpc>
              <a:spcBef>
                <a:spcPts val="503"/>
              </a:spcBef>
              <a:spcAft>
                <a:spcPts val="0"/>
              </a:spcAft>
              <a:buClr>
                <a:schemeClr val="dk1"/>
              </a:buClr>
              <a:buSzPts val="1600"/>
              <a:buNone/>
              <a:defRPr sz="1602" b="1"/>
            </a:lvl8pPr>
            <a:lvl9pPr marL="4115202" lvl="8" indent="-228623" algn="l">
              <a:lnSpc>
                <a:spcPct val="90000"/>
              </a:lnSpc>
              <a:spcBef>
                <a:spcPts val="503"/>
              </a:spcBef>
              <a:spcAft>
                <a:spcPts val="0"/>
              </a:spcAft>
              <a:buClr>
                <a:schemeClr val="dk1"/>
              </a:buClr>
              <a:buSzPts val="1600"/>
              <a:buNone/>
              <a:defRPr sz="1602" b="1"/>
            </a:lvl9pPr>
          </a:lstStyle>
          <a:p>
            <a:endParaRPr/>
          </a:p>
        </p:txBody>
      </p:sp>
      <p:sp>
        <p:nvSpPr>
          <p:cNvPr id="161" name="Google Shape;161;p37"/>
          <p:cNvSpPr txBox="1">
            <a:spLocks noGrp="1"/>
          </p:cNvSpPr>
          <p:nvPr>
            <p:ph type="body" idx="4"/>
          </p:nvPr>
        </p:nvSpPr>
        <p:spPr>
          <a:xfrm>
            <a:off x="6289614" y="4791456"/>
            <a:ext cx="5065775" cy="1408176"/>
          </a:xfrm>
          <a:prstGeom prst="rect">
            <a:avLst/>
          </a:prstGeom>
          <a:noFill/>
          <a:ln>
            <a:noFill/>
          </a:ln>
        </p:spPr>
        <p:txBody>
          <a:bodyPr spcFirstLastPara="1" wrap="square" lIns="91425" tIns="45700" rIns="91425" bIns="45700" anchor="t" anchorCtr="0">
            <a:normAutofit/>
          </a:bodyPr>
          <a:lstStyle>
            <a:lvl1pPr marL="457243" lvl="0" indent="-330235" algn="l">
              <a:lnSpc>
                <a:spcPct val="90000"/>
              </a:lnSpc>
              <a:spcBef>
                <a:spcPts val="998"/>
              </a:spcBef>
              <a:spcAft>
                <a:spcPts val="0"/>
              </a:spcAft>
              <a:buClr>
                <a:srgbClr val="73292A"/>
              </a:buClr>
              <a:buSzPts val="1600"/>
              <a:buChar char="•"/>
              <a:defRPr sz="1602"/>
            </a:lvl1pPr>
            <a:lvl2pPr marL="914488" lvl="1" indent="-317532" algn="l">
              <a:lnSpc>
                <a:spcPct val="90000"/>
              </a:lnSpc>
              <a:spcBef>
                <a:spcPts val="503"/>
              </a:spcBef>
              <a:spcAft>
                <a:spcPts val="0"/>
              </a:spcAft>
              <a:buClr>
                <a:srgbClr val="73292A"/>
              </a:buClr>
              <a:buSzPts val="1400"/>
              <a:buChar char="•"/>
              <a:defRPr sz="1399"/>
            </a:lvl2pPr>
            <a:lvl3pPr marL="1371732" lvl="2" indent="-304831" algn="l">
              <a:lnSpc>
                <a:spcPct val="90000"/>
              </a:lnSpc>
              <a:spcBef>
                <a:spcPts val="503"/>
              </a:spcBef>
              <a:spcAft>
                <a:spcPts val="0"/>
              </a:spcAft>
              <a:buClr>
                <a:srgbClr val="73292A"/>
              </a:buClr>
              <a:buSzPts val="1200"/>
              <a:buChar char="•"/>
              <a:defRPr sz="1202"/>
            </a:lvl3pPr>
            <a:lvl4pPr marL="1828977" lvl="3" indent="-298481" algn="l">
              <a:lnSpc>
                <a:spcPct val="90000"/>
              </a:lnSpc>
              <a:spcBef>
                <a:spcPts val="503"/>
              </a:spcBef>
              <a:spcAft>
                <a:spcPts val="0"/>
              </a:spcAft>
              <a:buClr>
                <a:srgbClr val="73292A"/>
              </a:buClr>
              <a:buSzPts val="1100"/>
              <a:buChar char="•"/>
              <a:defRPr sz="1100"/>
            </a:lvl4pPr>
            <a:lvl5pPr marL="2286225" lvl="4" indent="-298481" algn="l">
              <a:lnSpc>
                <a:spcPct val="90000"/>
              </a:lnSpc>
              <a:spcBef>
                <a:spcPts val="503"/>
              </a:spcBef>
              <a:spcAft>
                <a:spcPts val="0"/>
              </a:spcAft>
              <a:buClr>
                <a:srgbClr val="73292A"/>
              </a:buClr>
              <a:buSzPts val="1100"/>
              <a:buChar char="•"/>
              <a:defRPr sz="1100"/>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pic>
        <p:nvPicPr>
          <p:cNvPr id="162" name="Google Shape;162;p37" descr="A group of flowers&#10;&#10;Description automatically generated with low confidence"/>
          <p:cNvPicPr preferRelativeResize="0"/>
          <p:nvPr/>
        </p:nvPicPr>
        <p:blipFill rotWithShape="1">
          <a:blip r:embed="rId3">
            <a:alphaModFix/>
          </a:blip>
          <a:srcRect/>
          <a:stretch/>
        </p:blipFill>
        <p:spPr>
          <a:xfrm flipH="1">
            <a:off x="1019086" y="2260475"/>
            <a:ext cx="1245307" cy="2314809"/>
          </a:xfrm>
          <a:prstGeom prst="rect">
            <a:avLst/>
          </a:prstGeom>
          <a:noFill/>
          <a:ln>
            <a:noFill/>
          </a:ln>
        </p:spPr>
      </p:pic>
      <p:sp>
        <p:nvSpPr>
          <p:cNvPr id="163" name="Google Shape;163;p37"/>
          <p:cNvSpPr txBox="1">
            <a:spLocks noGrp="1"/>
          </p:cNvSpPr>
          <p:nvPr>
            <p:ph type="body" idx="5"/>
          </p:nvPr>
        </p:nvSpPr>
        <p:spPr>
          <a:xfrm>
            <a:off x="466342" y="1426464"/>
            <a:ext cx="3922778" cy="4242816"/>
          </a:xfrm>
          <a:prstGeom prst="rect">
            <a:avLst/>
          </a:prstGeom>
          <a:noFill/>
          <a:ln>
            <a:noFill/>
          </a:ln>
        </p:spPr>
        <p:txBody>
          <a:bodyPr spcFirstLastPara="1" wrap="square" lIns="91425" tIns="45700" rIns="91425" bIns="45700" anchor="ctr" anchorCtr="0">
            <a:normAutofit/>
          </a:bodyPr>
          <a:lstStyle>
            <a:lvl1pPr marL="457243" lvl="0" indent="-228623" algn="ctr">
              <a:lnSpc>
                <a:spcPct val="90000"/>
              </a:lnSpc>
              <a:spcBef>
                <a:spcPts val="0"/>
              </a:spcBef>
              <a:spcAft>
                <a:spcPts val="0"/>
              </a:spcAft>
              <a:buSzPts val="30000"/>
              <a:buNone/>
              <a:defRPr sz="30005">
                <a:solidFill>
                  <a:schemeClr val="lt1"/>
                </a:solidFill>
                <a:latin typeface="Libre Baskerville"/>
                <a:ea typeface="Libre Baskerville"/>
                <a:cs typeface="Libre Baskerville"/>
                <a:sym typeface="Libre Baskerville"/>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Comparison" type="twoTxTwoObj">
  <p:cSld name="TWO_OBJECTS_WITH_TEXT">
    <p:bg>
      <p:bgPr>
        <a:solidFill>
          <a:schemeClr val="dk2"/>
        </a:solidFill>
        <a:effectLst/>
      </p:bgPr>
    </p:bg>
    <p:spTree>
      <p:nvGrpSpPr>
        <p:cNvPr id="1" name="Shape 164"/>
        <p:cNvGrpSpPr/>
        <p:nvPr/>
      </p:nvGrpSpPr>
      <p:grpSpPr>
        <a:xfrm>
          <a:off x="0" y="0"/>
          <a:ext cx="0" cy="0"/>
          <a:chOff x="0" y="0"/>
          <a:chExt cx="0" cy="0"/>
        </a:xfrm>
      </p:grpSpPr>
      <p:sp>
        <p:nvSpPr>
          <p:cNvPr id="165" name="Google Shape;165;p38"/>
          <p:cNvSpPr/>
          <p:nvPr/>
        </p:nvSpPr>
        <p:spPr>
          <a:xfrm>
            <a:off x="491681" y="319217"/>
            <a:ext cx="11208642" cy="5857749"/>
          </a:xfrm>
          <a:prstGeom prst="rect">
            <a:avLst/>
          </a:prstGeom>
          <a:solidFill>
            <a:schemeClr val="lt1"/>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cxnSp>
        <p:nvCxnSpPr>
          <p:cNvPr id="166" name="Google Shape;166;p38"/>
          <p:cNvCxnSpPr/>
          <p:nvPr/>
        </p:nvCxnSpPr>
        <p:spPr>
          <a:xfrm>
            <a:off x="837237" y="1767118"/>
            <a:ext cx="10516563" cy="0"/>
          </a:xfrm>
          <a:prstGeom prst="straightConnector1">
            <a:avLst/>
          </a:prstGeom>
          <a:noFill/>
          <a:ln w="12700" cap="flat" cmpd="sng">
            <a:solidFill>
              <a:schemeClr val="accent1"/>
            </a:solidFill>
            <a:prstDash val="solid"/>
            <a:miter lim="800000"/>
            <a:headEnd type="none" w="sm" len="sm"/>
            <a:tailEnd type="none" w="sm" len="sm"/>
          </a:ln>
        </p:spPr>
      </p:cxnSp>
      <p:pic>
        <p:nvPicPr>
          <p:cNvPr id="167" name="Google Shape;167;p38" descr="A picture containing mollusk, insect&#10;&#10;Description automatically generated"/>
          <p:cNvPicPr preferRelativeResize="0"/>
          <p:nvPr/>
        </p:nvPicPr>
        <p:blipFill rotWithShape="1">
          <a:blip r:embed="rId2">
            <a:alphaModFix/>
          </a:blip>
          <a:srcRect/>
          <a:stretch/>
        </p:blipFill>
        <p:spPr>
          <a:xfrm>
            <a:off x="5495662" y="1631196"/>
            <a:ext cx="1207554" cy="354511"/>
          </a:xfrm>
          <a:prstGeom prst="rect">
            <a:avLst/>
          </a:prstGeom>
          <a:noFill/>
          <a:ln>
            <a:noFill/>
          </a:ln>
        </p:spPr>
      </p:pic>
      <p:sp>
        <p:nvSpPr>
          <p:cNvPr id="168" name="Google Shape;168;p38"/>
          <p:cNvSpPr txBox="1">
            <a:spLocks noGrp="1"/>
          </p:cNvSpPr>
          <p:nvPr>
            <p:ph type="title"/>
          </p:nvPr>
        </p:nvSpPr>
        <p:spPr>
          <a:xfrm>
            <a:off x="839792" y="365128"/>
            <a:ext cx="10515601"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38"/>
          <p:cNvSpPr txBox="1">
            <a:spLocks noGrp="1"/>
          </p:cNvSpPr>
          <p:nvPr>
            <p:ph type="body" idx="1"/>
          </p:nvPr>
        </p:nvSpPr>
        <p:spPr>
          <a:xfrm>
            <a:off x="1124716" y="2161565"/>
            <a:ext cx="3200401" cy="427797"/>
          </a:xfrm>
          <a:prstGeom prst="rect">
            <a:avLst/>
          </a:prstGeom>
          <a:noFill/>
          <a:ln>
            <a:noFill/>
          </a:ln>
        </p:spPr>
        <p:txBody>
          <a:bodyPr spcFirstLastPara="1" wrap="square" lIns="91425" tIns="45700" rIns="91425" bIns="45700" anchor="b" anchorCtr="0">
            <a:normAutofit/>
          </a:bodyPr>
          <a:lstStyle>
            <a:lvl1pPr marL="457243" lvl="0" indent="-228623" algn="l">
              <a:lnSpc>
                <a:spcPct val="90000"/>
              </a:lnSpc>
              <a:spcBef>
                <a:spcPts val="998"/>
              </a:spcBef>
              <a:spcAft>
                <a:spcPts val="0"/>
              </a:spcAft>
              <a:buSzPts val="2000"/>
              <a:buNone/>
              <a:defRPr sz="2001" b="0">
                <a:latin typeface="Libre Baskerville"/>
                <a:ea typeface="Libre Baskerville"/>
                <a:cs typeface="Libre Baskerville"/>
                <a:sym typeface="Libre Baskerville"/>
              </a:defRPr>
            </a:lvl1pPr>
            <a:lvl2pPr marL="914488" lvl="1" indent="-228623" algn="l">
              <a:lnSpc>
                <a:spcPct val="90000"/>
              </a:lnSpc>
              <a:spcBef>
                <a:spcPts val="503"/>
              </a:spcBef>
              <a:spcAft>
                <a:spcPts val="0"/>
              </a:spcAft>
              <a:buSzPts val="2000"/>
              <a:buNone/>
              <a:defRPr sz="2001" b="1"/>
            </a:lvl2pPr>
            <a:lvl3pPr marL="1371732" lvl="2" indent="-228623" algn="l">
              <a:lnSpc>
                <a:spcPct val="90000"/>
              </a:lnSpc>
              <a:spcBef>
                <a:spcPts val="503"/>
              </a:spcBef>
              <a:spcAft>
                <a:spcPts val="0"/>
              </a:spcAft>
              <a:buSzPts val="1800"/>
              <a:buNone/>
              <a:defRPr sz="1804" b="1"/>
            </a:lvl3pPr>
            <a:lvl4pPr marL="1828977" lvl="3" indent="-228623" algn="l">
              <a:lnSpc>
                <a:spcPct val="90000"/>
              </a:lnSpc>
              <a:spcBef>
                <a:spcPts val="503"/>
              </a:spcBef>
              <a:spcAft>
                <a:spcPts val="0"/>
              </a:spcAft>
              <a:buSzPts val="1600"/>
              <a:buNone/>
              <a:defRPr sz="1602" b="1"/>
            </a:lvl4pPr>
            <a:lvl5pPr marL="2286225" lvl="4" indent="-228623" algn="l">
              <a:lnSpc>
                <a:spcPct val="90000"/>
              </a:lnSpc>
              <a:spcBef>
                <a:spcPts val="503"/>
              </a:spcBef>
              <a:spcAft>
                <a:spcPts val="0"/>
              </a:spcAft>
              <a:buSzPts val="1600"/>
              <a:buNone/>
              <a:defRPr sz="1602" b="1"/>
            </a:lvl5pPr>
            <a:lvl6pPr marL="2743465" lvl="5" indent="-228623" algn="l">
              <a:lnSpc>
                <a:spcPct val="90000"/>
              </a:lnSpc>
              <a:spcBef>
                <a:spcPts val="503"/>
              </a:spcBef>
              <a:spcAft>
                <a:spcPts val="0"/>
              </a:spcAft>
              <a:buClr>
                <a:schemeClr val="dk1"/>
              </a:buClr>
              <a:buSzPts val="1600"/>
              <a:buNone/>
              <a:defRPr sz="1602" b="1"/>
            </a:lvl6pPr>
            <a:lvl7pPr marL="3200713" lvl="6" indent="-228623" algn="l">
              <a:lnSpc>
                <a:spcPct val="90000"/>
              </a:lnSpc>
              <a:spcBef>
                <a:spcPts val="503"/>
              </a:spcBef>
              <a:spcAft>
                <a:spcPts val="0"/>
              </a:spcAft>
              <a:buClr>
                <a:schemeClr val="dk1"/>
              </a:buClr>
              <a:buSzPts val="1600"/>
              <a:buNone/>
              <a:defRPr sz="1602" b="1"/>
            </a:lvl7pPr>
            <a:lvl8pPr marL="3657954" lvl="7" indent="-228623" algn="l">
              <a:lnSpc>
                <a:spcPct val="90000"/>
              </a:lnSpc>
              <a:spcBef>
                <a:spcPts val="503"/>
              </a:spcBef>
              <a:spcAft>
                <a:spcPts val="0"/>
              </a:spcAft>
              <a:buClr>
                <a:schemeClr val="dk1"/>
              </a:buClr>
              <a:buSzPts val="1600"/>
              <a:buNone/>
              <a:defRPr sz="1602" b="1"/>
            </a:lvl8pPr>
            <a:lvl9pPr marL="4115202" lvl="8" indent="-228623" algn="l">
              <a:lnSpc>
                <a:spcPct val="90000"/>
              </a:lnSpc>
              <a:spcBef>
                <a:spcPts val="503"/>
              </a:spcBef>
              <a:spcAft>
                <a:spcPts val="0"/>
              </a:spcAft>
              <a:buClr>
                <a:schemeClr val="dk1"/>
              </a:buClr>
              <a:buSzPts val="1600"/>
              <a:buNone/>
              <a:defRPr sz="1602" b="1"/>
            </a:lvl9pPr>
          </a:lstStyle>
          <a:p>
            <a:endParaRPr/>
          </a:p>
        </p:txBody>
      </p:sp>
      <p:sp>
        <p:nvSpPr>
          <p:cNvPr id="170" name="Google Shape;170;p38"/>
          <p:cNvSpPr txBox="1">
            <a:spLocks noGrp="1"/>
          </p:cNvSpPr>
          <p:nvPr>
            <p:ph type="body" idx="2"/>
          </p:nvPr>
        </p:nvSpPr>
        <p:spPr>
          <a:xfrm>
            <a:off x="1124716" y="2629118"/>
            <a:ext cx="3200401" cy="3320861"/>
          </a:xfrm>
          <a:prstGeom prst="rect">
            <a:avLst/>
          </a:prstGeom>
          <a:noFill/>
          <a:ln>
            <a:noFill/>
          </a:ln>
        </p:spPr>
        <p:txBody>
          <a:bodyPr spcFirstLastPara="1" wrap="square" lIns="91425" tIns="45700" rIns="91425" bIns="45700" anchor="t" anchorCtr="0">
            <a:normAutofit/>
          </a:bodyPr>
          <a:lstStyle>
            <a:lvl1pPr marL="457243" lvl="0" indent="-330235" algn="l">
              <a:lnSpc>
                <a:spcPct val="90000"/>
              </a:lnSpc>
              <a:spcBef>
                <a:spcPts val="998"/>
              </a:spcBef>
              <a:spcAft>
                <a:spcPts val="0"/>
              </a:spcAft>
              <a:buClr>
                <a:srgbClr val="73292A"/>
              </a:buClr>
              <a:buSzPts val="1600"/>
              <a:buFont typeface="Arial"/>
              <a:buChar char="•"/>
              <a:defRPr sz="1602"/>
            </a:lvl1pPr>
            <a:lvl2pPr marL="914488" lvl="1" indent="-317532" algn="l">
              <a:lnSpc>
                <a:spcPct val="90000"/>
              </a:lnSpc>
              <a:spcBef>
                <a:spcPts val="503"/>
              </a:spcBef>
              <a:spcAft>
                <a:spcPts val="0"/>
              </a:spcAft>
              <a:buClr>
                <a:srgbClr val="73292A"/>
              </a:buClr>
              <a:buSzPts val="1400"/>
              <a:buFont typeface="Arial"/>
              <a:buChar char="•"/>
              <a:defRPr sz="1399"/>
            </a:lvl2pPr>
            <a:lvl3pPr marL="1371732" lvl="2" indent="-304831" algn="l">
              <a:lnSpc>
                <a:spcPct val="90000"/>
              </a:lnSpc>
              <a:spcBef>
                <a:spcPts val="503"/>
              </a:spcBef>
              <a:spcAft>
                <a:spcPts val="0"/>
              </a:spcAft>
              <a:buClr>
                <a:srgbClr val="73292A"/>
              </a:buClr>
              <a:buSzPts val="1200"/>
              <a:buFont typeface="Arial"/>
              <a:buChar char="•"/>
              <a:defRPr sz="1202"/>
            </a:lvl3pPr>
            <a:lvl4pPr marL="1828977" lvl="3" indent="-298481" algn="l">
              <a:lnSpc>
                <a:spcPct val="90000"/>
              </a:lnSpc>
              <a:spcBef>
                <a:spcPts val="503"/>
              </a:spcBef>
              <a:spcAft>
                <a:spcPts val="0"/>
              </a:spcAft>
              <a:buClr>
                <a:srgbClr val="73292A"/>
              </a:buClr>
              <a:buSzPts val="1100"/>
              <a:buFont typeface="Arial"/>
              <a:buChar char="•"/>
              <a:defRPr sz="1100"/>
            </a:lvl4pPr>
            <a:lvl5pPr marL="2286225" lvl="4" indent="-298481" algn="l">
              <a:lnSpc>
                <a:spcPct val="90000"/>
              </a:lnSpc>
              <a:spcBef>
                <a:spcPts val="503"/>
              </a:spcBef>
              <a:spcAft>
                <a:spcPts val="0"/>
              </a:spcAft>
              <a:buClr>
                <a:srgbClr val="73292A"/>
              </a:buClr>
              <a:buSzPts val="1100"/>
              <a:buFont typeface="Arial"/>
              <a:buChar char="•"/>
              <a:defRPr sz="1100"/>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71" name="Google Shape;171;p38"/>
          <p:cNvSpPr txBox="1">
            <a:spLocks noGrp="1"/>
          </p:cNvSpPr>
          <p:nvPr>
            <p:ph type="body" idx="3"/>
          </p:nvPr>
        </p:nvSpPr>
        <p:spPr>
          <a:xfrm>
            <a:off x="4498853" y="2161565"/>
            <a:ext cx="3200401" cy="427797"/>
          </a:xfrm>
          <a:prstGeom prst="rect">
            <a:avLst/>
          </a:prstGeom>
          <a:noFill/>
          <a:ln>
            <a:noFill/>
          </a:ln>
        </p:spPr>
        <p:txBody>
          <a:bodyPr spcFirstLastPara="1" wrap="square" lIns="91425" tIns="45700" rIns="91425" bIns="45700" anchor="b" anchorCtr="0">
            <a:normAutofit/>
          </a:bodyPr>
          <a:lstStyle>
            <a:lvl1pPr marL="457243" lvl="0" indent="-228623" algn="l">
              <a:lnSpc>
                <a:spcPct val="90000"/>
              </a:lnSpc>
              <a:spcBef>
                <a:spcPts val="998"/>
              </a:spcBef>
              <a:spcAft>
                <a:spcPts val="0"/>
              </a:spcAft>
              <a:buSzPts val="2000"/>
              <a:buNone/>
              <a:defRPr sz="2001" b="0">
                <a:latin typeface="Libre Baskerville"/>
                <a:ea typeface="Libre Baskerville"/>
                <a:cs typeface="Libre Baskerville"/>
                <a:sym typeface="Libre Baskerville"/>
              </a:defRPr>
            </a:lvl1pPr>
            <a:lvl2pPr marL="914488" lvl="1" indent="-228623" algn="l">
              <a:lnSpc>
                <a:spcPct val="90000"/>
              </a:lnSpc>
              <a:spcBef>
                <a:spcPts val="503"/>
              </a:spcBef>
              <a:spcAft>
                <a:spcPts val="0"/>
              </a:spcAft>
              <a:buSzPts val="2000"/>
              <a:buNone/>
              <a:defRPr sz="2001" b="1"/>
            </a:lvl2pPr>
            <a:lvl3pPr marL="1371732" lvl="2" indent="-228623" algn="l">
              <a:lnSpc>
                <a:spcPct val="90000"/>
              </a:lnSpc>
              <a:spcBef>
                <a:spcPts val="503"/>
              </a:spcBef>
              <a:spcAft>
                <a:spcPts val="0"/>
              </a:spcAft>
              <a:buSzPts val="1800"/>
              <a:buNone/>
              <a:defRPr sz="1804" b="1"/>
            </a:lvl3pPr>
            <a:lvl4pPr marL="1828977" lvl="3" indent="-228623" algn="l">
              <a:lnSpc>
                <a:spcPct val="90000"/>
              </a:lnSpc>
              <a:spcBef>
                <a:spcPts val="503"/>
              </a:spcBef>
              <a:spcAft>
                <a:spcPts val="0"/>
              </a:spcAft>
              <a:buSzPts val="1600"/>
              <a:buNone/>
              <a:defRPr sz="1602" b="1"/>
            </a:lvl4pPr>
            <a:lvl5pPr marL="2286225" lvl="4" indent="-228623" algn="l">
              <a:lnSpc>
                <a:spcPct val="90000"/>
              </a:lnSpc>
              <a:spcBef>
                <a:spcPts val="503"/>
              </a:spcBef>
              <a:spcAft>
                <a:spcPts val="0"/>
              </a:spcAft>
              <a:buSzPts val="1600"/>
              <a:buNone/>
              <a:defRPr sz="1602" b="1"/>
            </a:lvl5pPr>
            <a:lvl6pPr marL="2743465" lvl="5" indent="-228623" algn="l">
              <a:lnSpc>
                <a:spcPct val="90000"/>
              </a:lnSpc>
              <a:spcBef>
                <a:spcPts val="503"/>
              </a:spcBef>
              <a:spcAft>
                <a:spcPts val="0"/>
              </a:spcAft>
              <a:buClr>
                <a:schemeClr val="dk1"/>
              </a:buClr>
              <a:buSzPts val="1600"/>
              <a:buNone/>
              <a:defRPr sz="1602" b="1"/>
            </a:lvl6pPr>
            <a:lvl7pPr marL="3200713" lvl="6" indent="-228623" algn="l">
              <a:lnSpc>
                <a:spcPct val="90000"/>
              </a:lnSpc>
              <a:spcBef>
                <a:spcPts val="503"/>
              </a:spcBef>
              <a:spcAft>
                <a:spcPts val="0"/>
              </a:spcAft>
              <a:buClr>
                <a:schemeClr val="dk1"/>
              </a:buClr>
              <a:buSzPts val="1600"/>
              <a:buNone/>
              <a:defRPr sz="1602" b="1"/>
            </a:lvl7pPr>
            <a:lvl8pPr marL="3657954" lvl="7" indent="-228623" algn="l">
              <a:lnSpc>
                <a:spcPct val="90000"/>
              </a:lnSpc>
              <a:spcBef>
                <a:spcPts val="503"/>
              </a:spcBef>
              <a:spcAft>
                <a:spcPts val="0"/>
              </a:spcAft>
              <a:buClr>
                <a:schemeClr val="dk1"/>
              </a:buClr>
              <a:buSzPts val="1600"/>
              <a:buNone/>
              <a:defRPr sz="1602" b="1"/>
            </a:lvl8pPr>
            <a:lvl9pPr marL="4115202" lvl="8" indent="-228623" algn="l">
              <a:lnSpc>
                <a:spcPct val="90000"/>
              </a:lnSpc>
              <a:spcBef>
                <a:spcPts val="503"/>
              </a:spcBef>
              <a:spcAft>
                <a:spcPts val="0"/>
              </a:spcAft>
              <a:buClr>
                <a:schemeClr val="dk1"/>
              </a:buClr>
              <a:buSzPts val="1600"/>
              <a:buNone/>
              <a:defRPr sz="1602" b="1"/>
            </a:lvl9pPr>
          </a:lstStyle>
          <a:p>
            <a:endParaRPr/>
          </a:p>
        </p:txBody>
      </p:sp>
      <p:sp>
        <p:nvSpPr>
          <p:cNvPr id="172" name="Google Shape;172;p38"/>
          <p:cNvSpPr txBox="1">
            <a:spLocks noGrp="1"/>
          </p:cNvSpPr>
          <p:nvPr>
            <p:ph type="body" idx="4"/>
          </p:nvPr>
        </p:nvSpPr>
        <p:spPr>
          <a:xfrm>
            <a:off x="4498853" y="2629118"/>
            <a:ext cx="3200401" cy="3320861"/>
          </a:xfrm>
          <a:prstGeom prst="rect">
            <a:avLst/>
          </a:prstGeom>
          <a:noFill/>
          <a:ln>
            <a:noFill/>
          </a:ln>
        </p:spPr>
        <p:txBody>
          <a:bodyPr spcFirstLastPara="1" wrap="square" lIns="91425" tIns="45700" rIns="91425" bIns="45700" anchor="t" anchorCtr="0">
            <a:normAutofit/>
          </a:bodyPr>
          <a:lstStyle>
            <a:lvl1pPr marL="457243" lvl="0" indent="-330235" algn="l">
              <a:lnSpc>
                <a:spcPct val="90000"/>
              </a:lnSpc>
              <a:spcBef>
                <a:spcPts val="998"/>
              </a:spcBef>
              <a:spcAft>
                <a:spcPts val="0"/>
              </a:spcAft>
              <a:buClr>
                <a:srgbClr val="73292A"/>
              </a:buClr>
              <a:buSzPts val="1600"/>
              <a:buChar char="•"/>
              <a:defRPr sz="1602"/>
            </a:lvl1pPr>
            <a:lvl2pPr marL="914488" lvl="1" indent="-317532" algn="l">
              <a:lnSpc>
                <a:spcPct val="90000"/>
              </a:lnSpc>
              <a:spcBef>
                <a:spcPts val="503"/>
              </a:spcBef>
              <a:spcAft>
                <a:spcPts val="0"/>
              </a:spcAft>
              <a:buClr>
                <a:srgbClr val="73292A"/>
              </a:buClr>
              <a:buSzPts val="1400"/>
              <a:buChar char="•"/>
              <a:defRPr sz="1399"/>
            </a:lvl2pPr>
            <a:lvl3pPr marL="1371732" lvl="2" indent="-304831" algn="l">
              <a:lnSpc>
                <a:spcPct val="90000"/>
              </a:lnSpc>
              <a:spcBef>
                <a:spcPts val="503"/>
              </a:spcBef>
              <a:spcAft>
                <a:spcPts val="0"/>
              </a:spcAft>
              <a:buClr>
                <a:srgbClr val="73292A"/>
              </a:buClr>
              <a:buSzPts val="1200"/>
              <a:buChar char="•"/>
              <a:defRPr sz="1202"/>
            </a:lvl3pPr>
            <a:lvl4pPr marL="1828977" lvl="3" indent="-298481" algn="l">
              <a:lnSpc>
                <a:spcPct val="90000"/>
              </a:lnSpc>
              <a:spcBef>
                <a:spcPts val="503"/>
              </a:spcBef>
              <a:spcAft>
                <a:spcPts val="0"/>
              </a:spcAft>
              <a:buClr>
                <a:srgbClr val="73292A"/>
              </a:buClr>
              <a:buSzPts val="1100"/>
              <a:buChar char="•"/>
              <a:defRPr sz="1100"/>
            </a:lvl4pPr>
            <a:lvl5pPr marL="2286225" lvl="4" indent="-298481" algn="l">
              <a:lnSpc>
                <a:spcPct val="90000"/>
              </a:lnSpc>
              <a:spcBef>
                <a:spcPts val="503"/>
              </a:spcBef>
              <a:spcAft>
                <a:spcPts val="0"/>
              </a:spcAft>
              <a:buClr>
                <a:srgbClr val="73292A"/>
              </a:buClr>
              <a:buSzPts val="1100"/>
              <a:buChar char="•"/>
              <a:defRPr sz="1100"/>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73" name="Google Shape;173;p38"/>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8"/>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175" name="Google Shape;175;p38"/>
          <p:cNvSpPr txBox="1">
            <a:spLocks noGrp="1"/>
          </p:cNvSpPr>
          <p:nvPr>
            <p:ph type="body" idx="5"/>
          </p:nvPr>
        </p:nvSpPr>
        <p:spPr>
          <a:xfrm>
            <a:off x="7909564" y="2161565"/>
            <a:ext cx="3200401" cy="427797"/>
          </a:xfrm>
          <a:prstGeom prst="rect">
            <a:avLst/>
          </a:prstGeom>
          <a:noFill/>
          <a:ln>
            <a:noFill/>
          </a:ln>
        </p:spPr>
        <p:txBody>
          <a:bodyPr spcFirstLastPara="1" wrap="square" lIns="91425" tIns="45700" rIns="91425" bIns="45700" anchor="b" anchorCtr="0">
            <a:normAutofit/>
          </a:bodyPr>
          <a:lstStyle>
            <a:lvl1pPr marL="457243" lvl="0" indent="-228623" algn="l">
              <a:lnSpc>
                <a:spcPct val="90000"/>
              </a:lnSpc>
              <a:spcBef>
                <a:spcPts val="998"/>
              </a:spcBef>
              <a:spcAft>
                <a:spcPts val="0"/>
              </a:spcAft>
              <a:buSzPts val="2000"/>
              <a:buNone/>
              <a:defRPr sz="2001" b="0">
                <a:latin typeface="Libre Baskerville"/>
                <a:ea typeface="Libre Baskerville"/>
                <a:cs typeface="Libre Baskerville"/>
                <a:sym typeface="Libre Baskerville"/>
              </a:defRPr>
            </a:lvl1pPr>
            <a:lvl2pPr marL="914488" lvl="1" indent="-228623" algn="l">
              <a:lnSpc>
                <a:spcPct val="90000"/>
              </a:lnSpc>
              <a:spcBef>
                <a:spcPts val="503"/>
              </a:spcBef>
              <a:spcAft>
                <a:spcPts val="0"/>
              </a:spcAft>
              <a:buSzPts val="2000"/>
              <a:buNone/>
              <a:defRPr sz="2001" b="1"/>
            </a:lvl2pPr>
            <a:lvl3pPr marL="1371732" lvl="2" indent="-228623" algn="l">
              <a:lnSpc>
                <a:spcPct val="90000"/>
              </a:lnSpc>
              <a:spcBef>
                <a:spcPts val="503"/>
              </a:spcBef>
              <a:spcAft>
                <a:spcPts val="0"/>
              </a:spcAft>
              <a:buSzPts val="1800"/>
              <a:buNone/>
              <a:defRPr sz="1804" b="1"/>
            </a:lvl3pPr>
            <a:lvl4pPr marL="1828977" lvl="3" indent="-228623" algn="l">
              <a:lnSpc>
                <a:spcPct val="90000"/>
              </a:lnSpc>
              <a:spcBef>
                <a:spcPts val="503"/>
              </a:spcBef>
              <a:spcAft>
                <a:spcPts val="0"/>
              </a:spcAft>
              <a:buSzPts val="1600"/>
              <a:buNone/>
              <a:defRPr sz="1602" b="1"/>
            </a:lvl4pPr>
            <a:lvl5pPr marL="2286225" lvl="4" indent="-228623" algn="l">
              <a:lnSpc>
                <a:spcPct val="90000"/>
              </a:lnSpc>
              <a:spcBef>
                <a:spcPts val="503"/>
              </a:spcBef>
              <a:spcAft>
                <a:spcPts val="0"/>
              </a:spcAft>
              <a:buSzPts val="1600"/>
              <a:buNone/>
              <a:defRPr sz="1602" b="1"/>
            </a:lvl5pPr>
            <a:lvl6pPr marL="2743465" lvl="5" indent="-228623" algn="l">
              <a:lnSpc>
                <a:spcPct val="90000"/>
              </a:lnSpc>
              <a:spcBef>
                <a:spcPts val="503"/>
              </a:spcBef>
              <a:spcAft>
                <a:spcPts val="0"/>
              </a:spcAft>
              <a:buClr>
                <a:schemeClr val="dk1"/>
              </a:buClr>
              <a:buSzPts val="1600"/>
              <a:buNone/>
              <a:defRPr sz="1602" b="1"/>
            </a:lvl6pPr>
            <a:lvl7pPr marL="3200713" lvl="6" indent="-228623" algn="l">
              <a:lnSpc>
                <a:spcPct val="90000"/>
              </a:lnSpc>
              <a:spcBef>
                <a:spcPts val="503"/>
              </a:spcBef>
              <a:spcAft>
                <a:spcPts val="0"/>
              </a:spcAft>
              <a:buClr>
                <a:schemeClr val="dk1"/>
              </a:buClr>
              <a:buSzPts val="1600"/>
              <a:buNone/>
              <a:defRPr sz="1602" b="1"/>
            </a:lvl7pPr>
            <a:lvl8pPr marL="3657954" lvl="7" indent="-228623" algn="l">
              <a:lnSpc>
                <a:spcPct val="90000"/>
              </a:lnSpc>
              <a:spcBef>
                <a:spcPts val="503"/>
              </a:spcBef>
              <a:spcAft>
                <a:spcPts val="0"/>
              </a:spcAft>
              <a:buClr>
                <a:schemeClr val="dk1"/>
              </a:buClr>
              <a:buSzPts val="1600"/>
              <a:buNone/>
              <a:defRPr sz="1602" b="1"/>
            </a:lvl8pPr>
            <a:lvl9pPr marL="4115202" lvl="8" indent="-228623" algn="l">
              <a:lnSpc>
                <a:spcPct val="90000"/>
              </a:lnSpc>
              <a:spcBef>
                <a:spcPts val="503"/>
              </a:spcBef>
              <a:spcAft>
                <a:spcPts val="0"/>
              </a:spcAft>
              <a:buClr>
                <a:schemeClr val="dk1"/>
              </a:buClr>
              <a:buSzPts val="1600"/>
              <a:buNone/>
              <a:defRPr sz="1602" b="1"/>
            </a:lvl9pPr>
          </a:lstStyle>
          <a:p>
            <a:endParaRPr/>
          </a:p>
        </p:txBody>
      </p:sp>
      <p:sp>
        <p:nvSpPr>
          <p:cNvPr id="176" name="Google Shape;176;p38"/>
          <p:cNvSpPr txBox="1">
            <a:spLocks noGrp="1"/>
          </p:cNvSpPr>
          <p:nvPr>
            <p:ph type="body" idx="6"/>
          </p:nvPr>
        </p:nvSpPr>
        <p:spPr>
          <a:xfrm>
            <a:off x="7909564" y="2629118"/>
            <a:ext cx="3200401" cy="3320861"/>
          </a:xfrm>
          <a:prstGeom prst="rect">
            <a:avLst/>
          </a:prstGeom>
          <a:noFill/>
          <a:ln>
            <a:noFill/>
          </a:ln>
        </p:spPr>
        <p:txBody>
          <a:bodyPr spcFirstLastPara="1" wrap="square" lIns="91425" tIns="45700" rIns="91425" bIns="45700" anchor="t" anchorCtr="0">
            <a:normAutofit/>
          </a:bodyPr>
          <a:lstStyle>
            <a:lvl1pPr marL="457243" lvl="0" indent="-330235" algn="l">
              <a:lnSpc>
                <a:spcPct val="90000"/>
              </a:lnSpc>
              <a:spcBef>
                <a:spcPts val="998"/>
              </a:spcBef>
              <a:spcAft>
                <a:spcPts val="0"/>
              </a:spcAft>
              <a:buClr>
                <a:srgbClr val="73292A"/>
              </a:buClr>
              <a:buSzPts val="1600"/>
              <a:buChar char="•"/>
              <a:defRPr sz="1602"/>
            </a:lvl1pPr>
            <a:lvl2pPr marL="914488" lvl="1" indent="-317532" algn="l">
              <a:lnSpc>
                <a:spcPct val="90000"/>
              </a:lnSpc>
              <a:spcBef>
                <a:spcPts val="503"/>
              </a:spcBef>
              <a:spcAft>
                <a:spcPts val="0"/>
              </a:spcAft>
              <a:buClr>
                <a:srgbClr val="73292A"/>
              </a:buClr>
              <a:buSzPts val="1400"/>
              <a:buChar char="•"/>
              <a:defRPr sz="1399"/>
            </a:lvl2pPr>
            <a:lvl3pPr marL="1371732" lvl="2" indent="-304831" algn="l">
              <a:lnSpc>
                <a:spcPct val="90000"/>
              </a:lnSpc>
              <a:spcBef>
                <a:spcPts val="503"/>
              </a:spcBef>
              <a:spcAft>
                <a:spcPts val="0"/>
              </a:spcAft>
              <a:buClr>
                <a:srgbClr val="73292A"/>
              </a:buClr>
              <a:buSzPts val="1200"/>
              <a:buChar char="•"/>
              <a:defRPr sz="1202"/>
            </a:lvl3pPr>
            <a:lvl4pPr marL="1828977" lvl="3" indent="-298481" algn="l">
              <a:lnSpc>
                <a:spcPct val="90000"/>
              </a:lnSpc>
              <a:spcBef>
                <a:spcPts val="503"/>
              </a:spcBef>
              <a:spcAft>
                <a:spcPts val="0"/>
              </a:spcAft>
              <a:buClr>
                <a:srgbClr val="73292A"/>
              </a:buClr>
              <a:buSzPts val="1100"/>
              <a:buChar char="•"/>
              <a:defRPr sz="1100"/>
            </a:lvl4pPr>
            <a:lvl5pPr marL="2286225" lvl="4" indent="-298481" algn="l">
              <a:lnSpc>
                <a:spcPct val="90000"/>
              </a:lnSpc>
              <a:spcBef>
                <a:spcPts val="503"/>
              </a:spcBef>
              <a:spcAft>
                <a:spcPts val="0"/>
              </a:spcAft>
              <a:buClr>
                <a:srgbClr val="73292A"/>
              </a:buClr>
              <a:buSzPts val="1100"/>
              <a:buChar char="•"/>
              <a:defRPr sz="1100"/>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77"/>
        <p:cNvGrpSpPr/>
        <p:nvPr/>
      </p:nvGrpSpPr>
      <p:grpSpPr>
        <a:xfrm>
          <a:off x="0" y="0"/>
          <a:ext cx="0" cy="0"/>
          <a:chOff x="0" y="0"/>
          <a:chExt cx="0" cy="0"/>
        </a:xfrm>
      </p:grpSpPr>
      <p:sp>
        <p:nvSpPr>
          <p:cNvPr id="178" name="Google Shape;178;p39"/>
          <p:cNvSpPr/>
          <p:nvPr/>
        </p:nvSpPr>
        <p:spPr>
          <a:xfrm>
            <a:off x="4682" y="2"/>
            <a:ext cx="12191998" cy="2309247"/>
          </a:xfrm>
          <a:prstGeom prst="rect">
            <a:avLst/>
          </a:prstGeom>
          <a:solidFill>
            <a:schemeClr val="dk2"/>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sp>
        <p:nvSpPr>
          <p:cNvPr id="179" name="Google Shape;179;p39"/>
          <p:cNvSpPr/>
          <p:nvPr/>
        </p:nvSpPr>
        <p:spPr>
          <a:xfrm>
            <a:off x="1007823" y="319218"/>
            <a:ext cx="10185721" cy="144462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180" name="Google Shape;180;p39" descr="A picture containing mollusk, insect&#10;&#10;Description automatically generated"/>
          <p:cNvPicPr preferRelativeResize="0"/>
          <p:nvPr/>
        </p:nvPicPr>
        <p:blipFill rotWithShape="1">
          <a:blip r:embed="rId2">
            <a:alphaModFix/>
          </a:blip>
          <a:srcRect/>
          <a:stretch/>
        </p:blipFill>
        <p:spPr>
          <a:xfrm>
            <a:off x="5496902" y="1631196"/>
            <a:ext cx="1207554" cy="354511"/>
          </a:xfrm>
          <a:prstGeom prst="rect">
            <a:avLst/>
          </a:prstGeom>
          <a:noFill/>
          <a:ln>
            <a:noFill/>
          </a:ln>
        </p:spPr>
      </p:pic>
      <p:sp>
        <p:nvSpPr>
          <p:cNvPr id="181" name="Google Shape;181;p39"/>
          <p:cNvSpPr txBox="1">
            <a:spLocks noGrp="1"/>
          </p:cNvSpPr>
          <p:nvPr>
            <p:ph type="title"/>
          </p:nvPr>
        </p:nvSpPr>
        <p:spPr>
          <a:xfrm>
            <a:off x="381005" y="381002"/>
            <a:ext cx="11429999"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39"/>
          <p:cNvSpPr txBox="1">
            <a:spLocks noGrp="1"/>
          </p:cNvSpPr>
          <p:nvPr>
            <p:ph type="body" idx="1"/>
          </p:nvPr>
        </p:nvSpPr>
        <p:spPr>
          <a:xfrm>
            <a:off x="838203" y="2628463"/>
            <a:ext cx="5181601" cy="3548501"/>
          </a:xfrm>
          <a:prstGeom prst="rect">
            <a:avLst/>
          </a:prstGeom>
          <a:noFill/>
          <a:ln>
            <a:noFill/>
          </a:ln>
        </p:spPr>
        <p:txBody>
          <a:bodyPr spcFirstLastPara="1" wrap="square" lIns="91425" tIns="45700" rIns="91425" bIns="45700" anchor="t" anchorCtr="0">
            <a:normAutofit/>
          </a:bodyPr>
          <a:lstStyle>
            <a:lvl1pPr marL="457243" lvl="0" indent="-342931" algn="l">
              <a:lnSpc>
                <a:spcPct val="90000"/>
              </a:lnSpc>
              <a:spcBef>
                <a:spcPts val="998"/>
              </a:spcBef>
              <a:spcAft>
                <a:spcPts val="0"/>
              </a:spcAft>
              <a:buSzPts val="1800"/>
              <a:buChar char="•"/>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83" name="Google Shape;183;p39"/>
          <p:cNvSpPr txBox="1">
            <a:spLocks noGrp="1"/>
          </p:cNvSpPr>
          <p:nvPr>
            <p:ph type="body" idx="2"/>
          </p:nvPr>
        </p:nvSpPr>
        <p:spPr>
          <a:xfrm>
            <a:off x="6172200" y="2628463"/>
            <a:ext cx="5181601" cy="3548501"/>
          </a:xfrm>
          <a:prstGeom prst="rect">
            <a:avLst/>
          </a:prstGeom>
          <a:noFill/>
          <a:ln>
            <a:noFill/>
          </a:ln>
        </p:spPr>
        <p:txBody>
          <a:bodyPr spcFirstLastPara="1" wrap="square" lIns="91425" tIns="45700" rIns="91425" bIns="45700" anchor="t" anchorCtr="0">
            <a:normAutofit/>
          </a:bodyPr>
          <a:lstStyle>
            <a:lvl1pPr marL="457243" lvl="0" indent="-342931" algn="l">
              <a:lnSpc>
                <a:spcPct val="90000"/>
              </a:lnSpc>
              <a:spcBef>
                <a:spcPts val="998"/>
              </a:spcBef>
              <a:spcAft>
                <a:spcPts val="0"/>
              </a:spcAft>
              <a:buSzPts val="1800"/>
              <a:buChar char="•"/>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184" name="Google Shape;184;p39"/>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9"/>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6"/>
        <p:cNvGrpSpPr/>
        <p:nvPr/>
      </p:nvGrpSpPr>
      <p:grpSpPr>
        <a:xfrm>
          <a:off x="0" y="0"/>
          <a:ext cx="0" cy="0"/>
          <a:chOff x="0" y="0"/>
          <a:chExt cx="0" cy="0"/>
        </a:xfrm>
      </p:grpSpPr>
      <p:sp>
        <p:nvSpPr>
          <p:cNvPr id="187" name="Google Shape;187;p40"/>
          <p:cNvSpPr/>
          <p:nvPr/>
        </p:nvSpPr>
        <p:spPr>
          <a:xfrm>
            <a:off x="4682" y="2"/>
            <a:ext cx="12191998" cy="2309247"/>
          </a:xfrm>
          <a:prstGeom prst="rect">
            <a:avLst/>
          </a:prstGeom>
          <a:solidFill>
            <a:schemeClr val="dk2"/>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sp>
        <p:nvSpPr>
          <p:cNvPr id="188" name="Google Shape;188;p40"/>
          <p:cNvSpPr/>
          <p:nvPr/>
        </p:nvSpPr>
        <p:spPr>
          <a:xfrm>
            <a:off x="1007823" y="319218"/>
            <a:ext cx="10185721" cy="144462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189" name="Google Shape;189;p40" descr="A picture containing mollusk, insect&#10;&#10;Description automatically generated"/>
          <p:cNvPicPr preferRelativeResize="0"/>
          <p:nvPr/>
        </p:nvPicPr>
        <p:blipFill rotWithShape="1">
          <a:blip r:embed="rId2">
            <a:alphaModFix/>
          </a:blip>
          <a:srcRect/>
          <a:stretch/>
        </p:blipFill>
        <p:spPr>
          <a:xfrm>
            <a:off x="5496902" y="1631196"/>
            <a:ext cx="1207554" cy="354511"/>
          </a:xfrm>
          <a:prstGeom prst="rect">
            <a:avLst/>
          </a:prstGeom>
          <a:noFill/>
          <a:ln>
            <a:noFill/>
          </a:ln>
        </p:spPr>
      </p:pic>
      <p:sp>
        <p:nvSpPr>
          <p:cNvPr id="190" name="Google Shape;190;p40"/>
          <p:cNvSpPr txBox="1">
            <a:spLocks noGrp="1"/>
          </p:cNvSpPr>
          <p:nvPr>
            <p:ph type="title"/>
          </p:nvPr>
        </p:nvSpPr>
        <p:spPr>
          <a:xfrm>
            <a:off x="381005" y="381002"/>
            <a:ext cx="11429999"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40"/>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40"/>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3"/>
        <p:cNvGrpSpPr/>
        <p:nvPr/>
      </p:nvGrpSpPr>
      <p:grpSpPr>
        <a:xfrm>
          <a:off x="0" y="0"/>
          <a:ext cx="0" cy="0"/>
          <a:chOff x="0" y="0"/>
          <a:chExt cx="0" cy="0"/>
        </a:xfrm>
      </p:grpSpPr>
      <p:sp>
        <p:nvSpPr>
          <p:cNvPr id="194" name="Google Shape;194;p41"/>
          <p:cNvSpPr txBox="1">
            <a:spLocks noGrp="1"/>
          </p:cNvSpPr>
          <p:nvPr>
            <p:ph type="title"/>
          </p:nvPr>
        </p:nvSpPr>
        <p:spPr>
          <a:xfrm>
            <a:off x="839789" y="457200"/>
            <a:ext cx="3932236"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3"/>
              </a:buClr>
              <a:buSzPts val="3200"/>
              <a:buFont typeface="Libre Baskerville"/>
              <a:buNone/>
              <a:defRPr sz="31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41"/>
          <p:cNvSpPr txBox="1">
            <a:spLocks noGrp="1"/>
          </p:cNvSpPr>
          <p:nvPr>
            <p:ph type="body" idx="1"/>
          </p:nvPr>
        </p:nvSpPr>
        <p:spPr>
          <a:xfrm>
            <a:off x="5183193" y="987428"/>
            <a:ext cx="6172200" cy="4873625"/>
          </a:xfrm>
          <a:prstGeom prst="rect">
            <a:avLst/>
          </a:prstGeom>
          <a:noFill/>
          <a:ln>
            <a:noFill/>
          </a:ln>
        </p:spPr>
        <p:txBody>
          <a:bodyPr spcFirstLastPara="1" wrap="square" lIns="91425" tIns="45700" rIns="91425" bIns="45700" anchor="t" anchorCtr="0">
            <a:normAutofit/>
          </a:bodyPr>
          <a:lstStyle>
            <a:lvl1pPr marL="457243" lvl="0" indent="-431844" algn="l">
              <a:lnSpc>
                <a:spcPct val="90000"/>
              </a:lnSpc>
              <a:spcBef>
                <a:spcPts val="998"/>
              </a:spcBef>
              <a:spcAft>
                <a:spcPts val="0"/>
              </a:spcAft>
              <a:buSzPts val="3200"/>
              <a:buChar char="•"/>
              <a:defRPr sz="3198"/>
            </a:lvl1pPr>
            <a:lvl2pPr marL="914488" lvl="1" indent="-406436" algn="l">
              <a:lnSpc>
                <a:spcPct val="90000"/>
              </a:lnSpc>
              <a:spcBef>
                <a:spcPts val="503"/>
              </a:spcBef>
              <a:spcAft>
                <a:spcPts val="0"/>
              </a:spcAft>
              <a:buSzPts val="2800"/>
              <a:buChar char="•"/>
              <a:defRPr sz="2797"/>
            </a:lvl2pPr>
            <a:lvl3pPr marL="1371732" lvl="2" indent="-381039" algn="l">
              <a:lnSpc>
                <a:spcPct val="90000"/>
              </a:lnSpc>
              <a:spcBef>
                <a:spcPts val="503"/>
              </a:spcBef>
              <a:spcAft>
                <a:spcPts val="0"/>
              </a:spcAft>
              <a:buSzPts val="2400"/>
              <a:buChar char="•"/>
              <a:defRPr sz="2401"/>
            </a:lvl3pPr>
            <a:lvl4pPr marL="1828977" lvl="3" indent="-355631" algn="l">
              <a:lnSpc>
                <a:spcPct val="90000"/>
              </a:lnSpc>
              <a:spcBef>
                <a:spcPts val="503"/>
              </a:spcBef>
              <a:spcAft>
                <a:spcPts val="0"/>
              </a:spcAft>
              <a:buSzPts val="2000"/>
              <a:buChar char="•"/>
              <a:defRPr sz="2001"/>
            </a:lvl4pPr>
            <a:lvl5pPr marL="2286225" lvl="4" indent="-355631" algn="l">
              <a:lnSpc>
                <a:spcPct val="90000"/>
              </a:lnSpc>
              <a:spcBef>
                <a:spcPts val="503"/>
              </a:spcBef>
              <a:spcAft>
                <a:spcPts val="0"/>
              </a:spcAft>
              <a:buSzPts val="2000"/>
              <a:buChar char="•"/>
              <a:defRPr sz="2001"/>
            </a:lvl5pPr>
            <a:lvl6pPr marL="2743465" lvl="5" indent="-355631" algn="l">
              <a:lnSpc>
                <a:spcPct val="90000"/>
              </a:lnSpc>
              <a:spcBef>
                <a:spcPts val="503"/>
              </a:spcBef>
              <a:spcAft>
                <a:spcPts val="0"/>
              </a:spcAft>
              <a:buClr>
                <a:schemeClr val="dk1"/>
              </a:buClr>
              <a:buSzPts val="2000"/>
              <a:buChar char="•"/>
              <a:defRPr sz="2001"/>
            </a:lvl6pPr>
            <a:lvl7pPr marL="3200713" lvl="6" indent="-355631" algn="l">
              <a:lnSpc>
                <a:spcPct val="90000"/>
              </a:lnSpc>
              <a:spcBef>
                <a:spcPts val="503"/>
              </a:spcBef>
              <a:spcAft>
                <a:spcPts val="0"/>
              </a:spcAft>
              <a:buClr>
                <a:schemeClr val="dk1"/>
              </a:buClr>
              <a:buSzPts val="2000"/>
              <a:buChar char="•"/>
              <a:defRPr sz="2001"/>
            </a:lvl7pPr>
            <a:lvl8pPr marL="3657954" lvl="7" indent="-355631" algn="l">
              <a:lnSpc>
                <a:spcPct val="90000"/>
              </a:lnSpc>
              <a:spcBef>
                <a:spcPts val="503"/>
              </a:spcBef>
              <a:spcAft>
                <a:spcPts val="0"/>
              </a:spcAft>
              <a:buClr>
                <a:schemeClr val="dk1"/>
              </a:buClr>
              <a:buSzPts val="2000"/>
              <a:buChar char="•"/>
              <a:defRPr sz="2001"/>
            </a:lvl8pPr>
            <a:lvl9pPr marL="4115202" lvl="8" indent="-355631" algn="l">
              <a:lnSpc>
                <a:spcPct val="90000"/>
              </a:lnSpc>
              <a:spcBef>
                <a:spcPts val="503"/>
              </a:spcBef>
              <a:spcAft>
                <a:spcPts val="0"/>
              </a:spcAft>
              <a:buClr>
                <a:schemeClr val="dk1"/>
              </a:buClr>
              <a:buSzPts val="2000"/>
              <a:buChar char="•"/>
              <a:defRPr sz="2001"/>
            </a:lvl9pPr>
          </a:lstStyle>
          <a:p>
            <a:endParaRPr/>
          </a:p>
        </p:txBody>
      </p:sp>
      <p:sp>
        <p:nvSpPr>
          <p:cNvPr id="196" name="Google Shape;196;p41"/>
          <p:cNvSpPr txBox="1">
            <a:spLocks noGrp="1"/>
          </p:cNvSpPr>
          <p:nvPr>
            <p:ph type="body" idx="2"/>
          </p:nvPr>
        </p:nvSpPr>
        <p:spPr>
          <a:xfrm>
            <a:off x="839789" y="2057401"/>
            <a:ext cx="3932236" cy="3811588"/>
          </a:xfrm>
          <a:prstGeom prst="rect">
            <a:avLst/>
          </a:prstGeom>
          <a:noFill/>
          <a:ln>
            <a:noFill/>
          </a:ln>
        </p:spPr>
        <p:txBody>
          <a:bodyPr spcFirstLastPara="1" wrap="square" lIns="91425" tIns="45700" rIns="91425" bIns="45700" anchor="t" anchorCtr="0">
            <a:normAutofit/>
          </a:bodyPr>
          <a:lstStyle>
            <a:lvl1pPr marL="457243" lvl="0" indent="-228623" algn="l">
              <a:lnSpc>
                <a:spcPct val="90000"/>
              </a:lnSpc>
              <a:spcBef>
                <a:spcPts val="998"/>
              </a:spcBef>
              <a:spcAft>
                <a:spcPts val="0"/>
              </a:spcAft>
              <a:buSzPts val="1600"/>
              <a:buNone/>
              <a:defRPr sz="1602"/>
            </a:lvl1pPr>
            <a:lvl2pPr marL="914488" lvl="1" indent="-228623" algn="l">
              <a:lnSpc>
                <a:spcPct val="90000"/>
              </a:lnSpc>
              <a:spcBef>
                <a:spcPts val="503"/>
              </a:spcBef>
              <a:spcAft>
                <a:spcPts val="0"/>
              </a:spcAft>
              <a:buSzPts val="1400"/>
              <a:buNone/>
              <a:defRPr sz="1399"/>
            </a:lvl2pPr>
            <a:lvl3pPr marL="1371732" lvl="2" indent="-228623" algn="l">
              <a:lnSpc>
                <a:spcPct val="90000"/>
              </a:lnSpc>
              <a:spcBef>
                <a:spcPts val="503"/>
              </a:spcBef>
              <a:spcAft>
                <a:spcPts val="0"/>
              </a:spcAft>
              <a:buSzPts val="1200"/>
              <a:buNone/>
              <a:defRPr sz="1202"/>
            </a:lvl3pPr>
            <a:lvl4pPr marL="1828977" lvl="3" indent="-228623" algn="l">
              <a:lnSpc>
                <a:spcPct val="90000"/>
              </a:lnSpc>
              <a:spcBef>
                <a:spcPts val="503"/>
              </a:spcBef>
              <a:spcAft>
                <a:spcPts val="0"/>
              </a:spcAft>
              <a:buSzPts val="1000"/>
              <a:buNone/>
              <a:defRPr sz="998"/>
            </a:lvl4pPr>
            <a:lvl5pPr marL="2286225" lvl="4" indent="-228623" algn="l">
              <a:lnSpc>
                <a:spcPct val="90000"/>
              </a:lnSpc>
              <a:spcBef>
                <a:spcPts val="503"/>
              </a:spcBef>
              <a:spcAft>
                <a:spcPts val="0"/>
              </a:spcAft>
              <a:buSzPts val="1000"/>
              <a:buNone/>
              <a:defRPr sz="998"/>
            </a:lvl5pPr>
            <a:lvl6pPr marL="2743465" lvl="5" indent="-228623" algn="l">
              <a:lnSpc>
                <a:spcPct val="90000"/>
              </a:lnSpc>
              <a:spcBef>
                <a:spcPts val="503"/>
              </a:spcBef>
              <a:spcAft>
                <a:spcPts val="0"/>
              </a:spcAft>
              <a:buClr>
                <a:schemeClr val="dk1"/>
              </a:buClr>
              <a:buSzPts val="1000"/>
              <a:buNone/>
              <a:defRPr sz="998"/>
            </a:lvl6pPr>
            <a:lvl7pPr marL="3200713" lvl="6" indent="-228623" algn="l">
              <a:lnSpc>
                <a:spcPct val="90000"/>
              </a:lnSpc>
              <a:spcBef>
                <a:spcPts val="503"/>
              </a:spcBef>
              <a:spcAft>
                <a:spcPts val="0"/>
              </a:spcAft>
              <a:buClr>
                <a:schemeClr val="dk1"/>
              </a:buClr>
              <a:buSzPts val="1000"/>
              <a:buNone/>
              <a:defRPr sz="998"/>
            </a:lvl7pPr>
            <a:lvl8pPr marL="3657954" lvl="7" indent="-228623" algn="l">
              <a:lnSpc>
                <a:spcPct val="90000"/>
              </a:lnSpc>
              <a:spcBef>
                <a:spcPts val="503"/>
              </a:spcBef>
              <a:spcAft>
                <a:spcPts val="0"/>
              </a:spcAft>
              <a:buClr>
                <a:schemeClr val="dk1"/>
              </a:buClr>
              <a:buSzPts val="1000"/>
              <a:buNone/>
              <a:defRPr sz="998"/>
            </a:lvl8pPr>
            <a:lvl9pPr marL="4115202" lvl="8" indent="-228623" algn="l">
              <a:lnSpc>
                <a:spcPct val="90000"/>
              </a:lnSpc>
              <a:spcBef>
                <a:spcPts val="503"/>
              </a:spcBef>
              <a:spcAft>
                <a:spcPts val="0"/>
              </a:spcAft>
              <a:buClr>
                <a:schemeClr val="dk1"/>
              </a:buClr>
              <a:buSzPts val="1000"/>
              <a:buNone/>
              <a:defRPr sz="998"/>
            </a:lvl9pPr>
          </a:lstStyle>
          <a:p>
            <a:endParaRPr/>
          </a:p>
        </p:txBody>
      </p:sp>
      <p:sp>
        <p:nvSpPr>
          <p:cNvPr id="197" name="Google Shape;197;p41"/>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41"/>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9"/>
        <p:cNvGrpSpPr/>
        <p:nvPr/>
      </p:nvGrpSpPr>
      <p:grpSpPr>
        <a:xfrm>
          <a:off x="0" y="0"/>
          <a:ext cx="0" cy="0"/>
          <a:chOff x="0" y="0"/>
          <a:chExt cx="0" cy="0"/>
        </a:xfrm>
      </p:grpSpPr>
      <p:sp>
        <p:nvSpPr>
          <p:cNvPr id="200" name="Google Shape;200;p42"/>
          <p:cNvSpPr txBox="1">
            <a:spLocks noGrp="1"/>
          </p:cNvSpPr>
          <p:nvPr>
            <p:ph type="title"/>
          </p:nvPr>
        </p:nvSpPr>
        <p:spPr>
          <a:xfrm>
            <a:off x="839789" y="457200"/>
            <a:ext cx="3932236"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3"/>
              </a:buClr>
              <a:buSzPts val="3200"/>
              <a:buFont typeface="Libre Baskerville"/>
              <a:buNone/>
              <a:defRPr sz="31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42"/>
          <p:cNvSpPr>
            <a:spLocks noGrp="1"/>
          </p:cNvSpPr>
          <p:nvPr>
            <p:ph type="pic" idx="2"/>
          </p:nvPr>
        </p:nvSpPr>
        <p:spPr>
          <a:xfrm>
            <a:off x="5183193" y="987428"/>
            <a:ext cx="6172200" cy="4873625"/>
          </a:xfrm>
          <a:prstGeom prst="rect">
            <a:avLst/>
          </a:prstGeom>
          <a:noFill/>
          <a:ln>
            <a:noFill/>
          </a:ln>
        </p:spPr>
      </p:sp>
      <p:sp>
        <p:nvSpPr>
          <p:cNvPr id="202" name="Google Shape;202;p42"/>
          <p:cNvSpPr txBox="1">
            <a:spLocks noGrp="1"/>
          </p:cNvSpPr>
          <p:nvPr>
            <p:ph type="body" idx="1"/>
          </p:nvPr>
        </p:nvSpPr>
        <p:spPr>
          <a:xfrm>
            <a:off x="839789" y="2057401"/>
            <a:ext cx="3932236" cy="3811588"/>
          </a:xfrm>
          <a:prstGeom prst="rect">
            <a:avLst/>
          </a:prstGeom>
          <a:noFill/>
          <a:ln>
            <a:noFill/>
          </a:ln>
        </p:spPr>
        <p:txBody>
          <a:bodyPr spcFirstLastPara="1" wrap="square" lIns="91425" tIns="45700" rIns="91425" bIns="45700" anchor="t" anchorCtr="0">
            <a:normAutofit/>
          </a:bodyPr>
          <a:lstStyle>
            <a:lvl1pPr marL="457243" lvl="0" indent="-228623" algn="l">
              <a:lnSpc>
                <a:spcPct val="90000"/>
              </a:lnSpc>
              <a:spcBef>
                <a:spcPts val="998"/>
              </a:spcBef>
              <a:spcAft>
                <a:spcPts val="0"/>
              </a:spcAft>
              <a:buSzPts val="1600"/>
              <a:buNone/>
              <a:defRPr sz="1602"/>
            </a:lvl1pPr>
            <a:lvl2pPr marL="914488" lvl="1" indent="-228623" algn="l">
              <a:lnSpc>
                <a:spcPct val="90000"/>
              </a:lnSpc>
              <a:spcBef>
                <a:spcPts val="503"/>
              </a:spcBef>
              <a:spcAft>
                <a:spcPts val="0"/>
              </a:spcAft>
              <a:buSzPts val="1400"/>
              <a:buNone/>
              <a:defRPr sz="1399"/>
            </a:lvl2pPr>
            <a:lvl3pPr marL="1371732" lvl="2" indent="-228623" algn="l">
              <a:lnSpc>
                <a:spcPct val="90000"/>
              </a:lnSpc>
              <a:spcBef>
                <a:spcPts val="503"/>
              </a:spcBef>
              <a:spcAft>
                <a:spcPts val="0"/>
              </a:spcAft>
              <a:buSzPts val="1200"/>
              <a:buNone/>
              <a:defRPr sz="1202"/>
            </a:lvl3pPr>
            <a:lvl4pPr marL="1828977" lvl="3" indent="-228623" algn="l">
              <a:lnSpc>
                <a:spcPct val="90000"/>
              </a:lnSpc>
              <a:spcBef>
                <a:spcPts val="503"/>
              </a:spcBef>
              <a:spcAft>
                <a:spcPts val="0"/>
              </a:spcAft>
              <a:buSzPts val="1000"/>
              <a:buNone/>
              <a:defRPr sz="998"/>
            </a:lvl4pPr>
            <a:lvl5pPr marL="2286225" lvl="4" indent="-228623" algn="l">
              <a:lnSpc>
                <a:spcPct val="90000"/>
              </a:lnSpc>
              <a:spcBef>
                <a:spcPts val="503"/>
              </a:spcBef>
              <a:spcAft>
                <a:spcPts val="0"/>
              </a:spcAft>
              <a:buSzPts val="1000"/>
              <a:buNone/>
              <a:defRPr sz="998"/>
            </a:lvl5pPr>
            <a:lvl6pPr marL="2743465" lvl="5" indent="-228623" algn="l">
              <a:lnSpc>
                <a:spcPct val="90000"/>
              </a:lnSpc>
              <a:spcBef>
                <a:spcPts val="503"/>
              </a:spcBef>
              <a:spcAft>
                <a:spcPts val="0"/>
              </a:spcAft>
              <a:buClr>
                <a:schemeClr val="dk1"/>
              </a:buClr>
              <a:buSzPts val="1000"/>
              <a:buNone/>
              <a:defRPr sz="998"/>
            </a:lvl6pPr>
            <a:lvl7pPr marL="3200713" lvl="6" indent="-228623" algn="l">
              <a:lnSpc>
                <a:spcPct val="90000"/>
              </a:lnSpc>
              <a:spcBef>
                <a:spcPts val="503"/>
              </a:spcBef>
              <a:spcAft>
                <a:spcPts val="0"/>
              </a:spcAft>
              <a:buClr>
                <a:schemeClr val="dk1"/>
              </a:buClr>
              <a:buSzPts val="1000"/>
              <a:buNone/>
              <a:defRPr sz="998"/>
            </a:lvl7pPr>
            <a:lvl8pPr marL="3657954" lvl="7" indent="-228623" algn="l">
              <a:lnSpc>
                <a:spcPct val="90000"/>
              </a:lnSpc>
              <a:spcBef>
                <a:spcPts val="503"/>
              </a:spcBef>
              <a:spcAft>
                <a:spcPts val="0"/>
              </a:spcAft>
              <a:buClr>
                <a:schemeClr val="dk1"/>
              </a:buClr>
              <a:buSzPts val="1000"/>
              <a:buNone/>
              <a:defRPr sz="998"/>
            </a:lvl8pPr>
            <a:lvl9pPr marL="4115202" lvl="8" indent="-228623" algn="l">
              <a:lnSpc>
                <a:spcPct val="90000"/>
              </a:lnSpc>
              <a:spcBef>
                <a:spcPts val="503"/>
              </a:spcBef>
              <a:spcAft>
                <a:spcPts val="0"/>
              </a:spcAft>
              <a:buClr>
                <a:schemeClr val="dk1"/>
              </a:buClr>
              <a:buSzPts val="1000"/>
              <a:buNone/>
              <a:defRPr sz="998"/>
            </a:lvl9pPr>
          </a:lstStyle>
          <a:p>
            <a:endParaRPr/>
          </a:p>
        </p:txBody>
      </p:sp>
      <p:sp>
        <p:nvSpPr>
          <p:cNvPr id="203" name="Google Shape;203;p42"/>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42"/>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omparison">
  <p:cSld name="2_Comparison">
    <p:spTree>
      <p:nvGrpSpPr>
        <p:cNvPr id="1" name="Shape 24"/>
        <p:cNvGrpSpPr/>
        <p:nvPr/>
      </p:nvGrpSpPr>
      <p:grpSpPr>
        <a:xfrm>
          <a:off x="0" y="0"/>
          <a:ext cx="0" cy="0"/>
          <a:chOff x="0" y="0"/>
          <a:chExt cx="0" cy="0"/>
        </a:xfrm>
      </p:grpSpPr>
      <p:pic>
        <p:nvPicPr>
          <p:cNvPr id="25" name="Google Shape;25;p25" descr="A picture containing fabric&#10;&#10;Description automatically generated"/>
          <p:cNvPicPr preferRelativeResize="0"/>
          <p:nvPr/>
        </p:nvPicPr>
        <p:blipFill rotWithShape="1">
          <a:blip r:embed="rId2">
            <a:alphaModFix/>
          </a:blip>
          <a:srcRect/>
          <a:stretch/>
        </p:blipFill>
        <p:spPr>
          <a:xfrm>
            <a:off x="5667019" y="1162702"/>
            <a:ext cx="1562100" cy="4394200"/>
          </a:xfrm>
          <a:prstGeom prst="rect">
            <a:avLst/>
          </a:prstGeom>
          <a:noFill/>
          <a:ln>
            <a:noFill/>
          </a:ln>
        </p:spPr>
      </p:pic>
      <p:sp>
        <p:nvSpPr>
          <p:cNvPr id="26" name="Google Shape;26;p25"/>
          <p:cNvSpPr/>
          <p:nvPr/>
        </p:nvSpPr>
        <p:spPr>
          <a:xfrm>
            <a:off x="0" y="2"/>
            <a:ext cx="6096000" cy="6869575"/>
          </a:xfrm>
          <a:prstGeom prst="rect">
            <a:avLst/>
          </a:prstGeom>
          <a:solidFill>
            <a:schemeClr val="dk2"/>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b="0" i="0" u="none" strike="noStrike" cap="none">
              <a:solidFill>
                <a:schemeClr val="lt1"/>
              </a:solidFill>
              <a:latin typeface="Gill Sans"/>
              <a:ea typeface="Gill Sans"/>
              <a:cs typeface="Gill Sans"/>
              <a:sym typeface="Gill Sans"/>
            </a:endParaRPr>
          </a:p>
        </p:txBody>
      </p:sp>
      <p:pic>
        <p:nvPicPr>
          <p:cNvPr id="27" name="Google Shape;27;p25" descr="A group of flowers&#10;&#10;Description automatically generated with low confidence"/>
          <p:cNvPicPr preferRelativeResize="0"/>
          <p:nvPr/>
        </p:nvPicPr>
        <p:blipFill rotWithShape="1">
          <a:blip r:embed="rId3">
            <a:alphaModFix/>
          </a:blip>
          <a:srcRect/>
          <a:stretch/>
        </p:blipFill>
        <p:spPr>
          <a:xfrm rot="959852" flipH="1">
            <a:off x="1760959" y="2048837"/>
            <a:ext cx="1230523" cy="2287327"/>
          </a:xfrm>
          <a:prstGeom prst="rect">
            <a:avLst/>
          </a:prstGeom>
          <a:noFill/>
          <a:ln>
            <a:noFill/>
          </a:ln>
        </p:spPr>
      </p:pic>
      <p:sp>
        <p:nvSpPr>
          <p:cNvPr id="28" name="Google Shape;28;p25"/>
          <p:cNvSpPr txBox="1">
            <a:spLocks noGrp="1"/>
          </p:cNvSpPr>
          <p:nvPr>
            <p:ph type="title"/>
          </p:nvPr>
        </p:nvSpPr>
        <p:spPr>
          <a:xfrm>
            <a:off x="8183882" y="978408"/>
            <a:ext cx="3749039" cy="13258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5"/>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5"/>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31" name="Google Shape;31;p25"/>
          <p:cNvSpPr txBox="1">
            <a:spLocks noGrp="1"/>
          </p:cNvSpPr>
          <p:nvPr>
            <p:ph type="body" idx="1"/>
          </p:nvPr>
        </p:nvSpPr>
        <p:spPr>
          <a:xfrm>
            <a:off x="8183882" y="2194560"/>
            <a:ext cx="3749039" cy="4306824"/>
          </a:xfrm>
          <a:prstGeom prst="rect">
            <a:avLst/>
          </a:prstGeom>
          <a:noFill/>
          <a:ln>
            <a:noFill/>
          </a:ln>
        </p:spPr>
        <p:txBody>
          <a:bodyPr spcFirstLastPara="1" wrap="square" lIns="91425" tIns="45700" rIns="91425" bIns="45700" anchor="t" anchorCtr="0">
            <a:normAutofit/>
          </a:bodyPr>
          <a:lstStyle>
            <a:lvl1pPr marL="457243" lvl="0" indent="-228623" algn="l">
              <a:lnSpc>
                <a:spcPct val="150000"/>
              </a:lnSpc>
              <a:spcBef>
                <a:spcPts val="998"/>
              </a:spcBef>
              <a:spcAft>
                <a:spcPts val="0"/>
              </a:spcAft>
              <a:buClr>
                <a:srgbClr val="73292A"/>
              </a:buClr>
              <a:buSzPts val="2400"/>
              <a:buNone/>
              <a:defRPr sz="2401"/>
            </a:lvl1pPr>
            <a:lvl2pPr marL="914488" lvl="1" indent="-355631" algn="l">
              <a:lnSpc>
                <a:spcPct val="90000"/>
              </a:lnSpc>
              <a:spcBef>
                <a:spcPts val="503"/>
              </a:spcBef>
              <a:spcAft>
                <a:spcPts val="0"/>
              </a:spcAft>
              <a:buClr>
                <a:srgbClr val="73292A"/>
              </a:buClr>
              <a:buSzPts val="2000"/>
              <a:buChar char="•"/>
              <a:defRPr sz="2001"/>
            </a:lvl2pPr>
            <a:lvl3pPr marL="1371732" lvl="2" indent="-342931" algn="l">
              <a:lnSpc>
                <a:spcPct val="90000"/>
              </a:lnSpc>
              <a:spcBef>
                <a:spcPts val="503"/>
              </a:spcBef>
              <a:spcAft>
                <a:spcPts val="0"/>
              </a:spcAft>
              <a:buClr>
                <a:srgbClr val="73292A"/>
              </a:buClr>
              <a:buSzPts val="1800"/>
              <a:buChar char="•"/>
              <a:defRPr sz="1804"/>
            </a:lvl3pPr>
            <a:lvl4pPr marL="1828977" lvl="3" indent="-330235" algn="l">
              <a:lnSpc>
                <a:spcPct val="90000"/>
              </a:lnSpc>
              <a:spcBef>
                <a:spcPts val="503"/>
              </a:spcBef>
              <a:spcAft>
                <a:spcPts val="0"/>
              </a:spcAft>
              <a:buClr>
                <a:srgbClr val="73292A"/>
              </a:buClr>
              <a:buSzPts val="1600"/>
              <a:buChar char="•"/>
              <a:defRPr sz="1602"/>
            </a:lvl4pPr>
            <a:lvl5pPr marL="2286225" lvl="4" indent="-330235" algn="l">
              <a:lnSpc>
                <a:spcPct val="90000"/>
              </a:lnSpc>
              <a:spcBef>
                <a:spcPts val="503"/>
              </a:spcBef>
              <a:spcAft>
                <a:spcPts val="0"/>
              </a:spcAft>
              <a:buClr>
                <a:srgbClr val="73292A"/>
              </a:buClr>
              <a:buSzPts val="1600"/>
              <a:buChar char="•"/>
              <a:defRPr sz="1602"/>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pic>
        <p:nvPicPr>
          <p:cNvPr id="32" name="Google Shape;32;p25" descr="A picture containing flower, plant&#10;&#10;Description automatically generated"/>
          <p:cNvPicPr preferRelativeResize="0"/>
          <p:nvPr/>
        </p:nvPicPr>
        <p:blipFill rotWithShape="1">
          <a:blip r:embed="rId4">
            <a:alphaModFix/>
          </a:blip>
          <a:srcRect/>
          <a:stretch/>
        </p:blipFill>
        <p:spPr>
          <a:xfrm>
            <a:off x="5777239" y="2476885"/>
            <a:ext cx="749300" cy="2755900"/>
          </a:xfrm>
          <a:prstGeom prst="rect">
            <a:avLst/>
          </a:prstGeom>
          <a:noFill/>
          <a:ln>
            <a:noFill/>
          </a:ln>
        </p:spPr>
      </p:pic>
      <p:sp>
        <p:nvSpPr>
          <p:cNvPr id="33" name="Google Shape;33;p25"/>
          <p:cNvSpPr txBox="1">
            <a:spLocks noGrp="1"/>
          </p:cNvSpPr>
          <p:nvPr>
            <p:ph type="body" idx="2"/>
          </p:nvPr>
        </p:nvSpPr>
        <p:spPr>
          <a:xfrm>
            <a:off x="1225297" y="1426464"/>
            <a:ext cx="3922778" cy="4242816"/>
          </a:xfrm>
          <a:prstGeom prst="rect">
            <a:avLst/>
          </a:prstGeom>
          <a:noFill/>
          <a:ln>
            <a:noFill/>
          </a:ln>
        </p:spPr>
        <p:txBody>
          <a:bodyPr spcFirstLastPara="1" wrap="square" lIns="91425" tIns="45700" rIns="91425" bIns="45700" anchor="ctr" anchorCtr="0">
            <a:normAutofit/>
          </a:bodyPr>
          <a:lstStyle>
            <a:lvl1pPr marL="457243" lvl="0" indent="-228623" algn="ctr">
              <a:lnSpc>
                <a:spcPct val="90000"/>
              </a:lnSpc>
              <a:spcBef>
                <a:spcPts val="0"/>
              </a:spcBef>
              <a:spcAft>
                <a:spcPts val="0"/>
              </a:spcAft>
              <a:buSzPts val="30000"/>
              <a:buNone/>
              <a:defRPr sz="30005">
                <a:solidFill>
                  <a:schemeClr val="lt1"/>
                </a:solidFill>
                <a:latin typeface="Libre Baskerville"/>
                <a:ea typeface="Libre Baskerville"/>
                <a:cs typeface="Libre Baskerville"/>
                <a:sym typeface="Libre Baskerville"/>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solidFill>
          <a:schemeClr val="dk2"/>
        </a:solidFill>
        <a:effectLst/>
      </p:bgPr>
    </p:bg>
    <p:spTree>
      <p:nvGrpSpPr>
        <p:cNvPr id="1" name="Shape 34"/>
        <p:cNvGrpSpPr/>
        <p:nvPr/>
      </p:nvGrpSpPr>
      <p:grpSpPr>
        <a:xfrm>
          <a:off x="0" y="0"/>
          <a:ext cx="0" cy="0"/>
          <a:chOff x="0" y="0"/>
          <a:chExt cx="0" cy="0"/>
        </a:xfrm>
      </p:grpSpPr>
      <p:sp>
        <p:nvSpPr>
          <p:cNvPr id="35" name="Google Shape;35;p26"/>
          <p:cNvSpPr/>
          <p:nvPr/>
        </p:nvSpPr>
        <p:spPr>
          <a:xfrm>
            <a:off x="1174280" y="-756"/>
            <a:ext cx="9843449" cy="5690448"/>
          </a:xfrm>
          <a:prstGeom prst="rect">
            <a:avLst/>
          </a:prstGeom>
          <a:solidFill>
            <a:schemeClr val="lt1"/>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b="0" i="0" u="none" strike="noStrike" cap="none">
              <a:solidFill>
                <a:schemeClr val="lt1"/>
              </a:solidFill>
              <a:latin typeface="Gill Sans"/>
              <a:ea typeface="Gill Sans"/>
              <a:cs typeface="Gill Sans"/>
              <a:sym typeface="Gill Sans"/>
            </a:endParaRPr>
          </a:p>
        </p:txBody>
      </p:sp>
      <p:sp>
        <p:nvSpPr>
          <p:cNvPr id="36" name="Google Shape;36;p26"/>
          <p:cNvSpPr/>
          <p:nvPr/>
        </p:nvSpPr>
        <p:spPr>
          <a:xfrm>
            <a:off x="1604191" y="-13445"/>
            <a:ext cx="8983623" cy="5257799"/>
          </a:xfrm>
          <a:prstGeom prst="rect">
            <a:avLst/>
          </a:prstGeom>
          <a:no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b="0" i="0" u="none" strike="noStrike" cap="none">
              <a:solidFill>
                <a:schemeClr val="lt1"/>
              </a:solidFill>
              <a:latin typeface="Gill Sans"/>
              <a:ea typeface="Gill Sans"/>
              <a:cs typeface="Gill Sans"/>
              <a:sym typeface="Gill Sans"/>
            </a:endParaRPr>
          </a:p>
        </p:txBody>
      </p:sp>
      <p:pic>
        <p:nvPicPr>
          <p:cNvPr id="37" name="Google Shape;37;p26" descr="A picture containing mollusk, insect&#10;&#10;Description automatically generated"/>
          <p:cNvPicPr preferRelativeResize="0"/>
          <p:nvPr/>
        </p:nvPicPr>
        <p:blipFill rotWithShape="1">
          <a:blip r:embed="rId2">
            <a:alphaModFix/>
          </a:blip>
          <a:srcRect/>
          <a:stretch/>
        </p:blipFill>
        <p:spPr>
          <a:xfrm>
            <a:off x="5452837" y="5110813"/>
            <a:ext cx="1207554" cy="354511"/>
          </a:xfrm>
          <a:prstGeom prst="rect">
            <a:avLst/>
          </a:prstGeom>
          <a:noFill/>
          <a:ln>
            <a:noFill/>
          </a:ln>
        </p:spPr>
      </p:pic>
      <p:pic>
        <p:nvPicPr>
          <p:cNvPr id="38" name="Google Shape;38;p26"/>
          <p:cNvPicPr preferRelativeResize="0"/>
          <p:nvPr/>
        </p:nvPicPr>
        <p:blipFill rotWithShape="1">
          <a:blip r:embed="rId3">
            <a:alphaModFix/>
          </a:blip>
          <a:srcRect/>
          <a:stretch/>
        </p:blipFill>
        <p:spPr>
          <a:xfrm rot="5400000">
            <a:off x="5202475" y="-1953001"/>
            <a:ext cx="1485900" cy="5372101"/>
          </a:xfrm>
          <a:prstGeom prst="rect">
            <a:avLst/>
          </a:prstGeom>
          <a:noFill/>
          <a:ln>
            <a:noFill/>
          </a:ln>
        </p:spPr>
      </p:pic>
      <p:sp>
        <p:nvSpPr>
          <p:cNvPr id="39" name="Google Shape;39;p26"/>
          <p:cNvSpPr txBox="1">
            <a:spLocks noGrp="1"/>
          </p:cNvSpPr>
          <p:nvPr>
            <p:ph type="title"/>
          </p:nvPr>
        </p:nvSpPr>
        <p:spPr>
          <a:xfrm>
            <a:off x="1748030" y="1389888"/>
            <a:ext cx="8695945" cy="13258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6"/>
          <p:cNvSpPr txBox="1">
            <a:spLocks noGrp="1"/>
          </p:cNvSpPr>
          <p:nvPr>
            <p:ph type="body" idx="1"/>
          </p:nvPr>
        </p:nvSpPr>
        <p:spPr>
          <a:xfrm>
            <a:off x="2223520" y="2651760"/>
            <a:ext cx="7744969" cy="2697480"/>
          </a:xfrm>
          <a:prstGeom prst="rect">
            <a:avLst/>
          </a:prstGeom>
          <a:noFill/>
          <a:ln>
            <a:noFill/>
          </a:ln>
        </p:spPr>
        <p:txBody>
          <a:bodyPr spcFirstLastPara="1" wrap="square" lIns="91425" tIns="45700" rIns="91425" bIns="45700" anchor="t" anchorCtr="0">
            <a:normAutofit/>
          </a:bodyPr>
          <a:lstStyle>
            <a:lvl1pPr marL="457243" lvl="0" indent="-228623" algn="ctr">
              <a:lnSpc>
                <a:spcPct val="100000"/>
              </a:lnSpc>
              <a:spcBef>
                <a:spcPts val="998"/>
              </a:spcBef>
              <a:spcAft>
                <a:spcPts val="0"/>
              </a:spcAft>
              <a:buSzPts val="2000"/>
              <a:buNone/>
              <a:defRPr sz="2001">
                <a:latin typeface="Gill Sans"/>
                <a:ea typeface="Gill Sans"/>
                <a:cs typeface="Gill Sans"/>
                <a:sym typeface="Gill Sans"/>
              </a:defRPr>
            </a:lvl1pPr>
            <a:lvl2pPr marL="914488" lvl="1" indent="-342931" algn="ctr">
              <a:lnSpc>
                <a:spcPct val="100000"/>
              </a:lnSpc>
              <a:spcBef>
                <a:spcPts val="503"/>
              </a:spcBef>
              <a:spcAft>
                <a:spcPts val="0"/>
              </a:spcAft>
              <a:buSzPts val="1800"/>
              <a:buChar char="•"/>
              <a:defRPr sz="1804">
                <a:latin typeface="Gill Sans"/>
                <a:ea typeface="Gill Sans"/>
                <a:cs typeface="Gill Sans"/>
                <a:sym typeface="Gill Sans"/>
              </a:defRPr>
            </a:lvl2pPr>
            <a:lvl3pPr marL="1371732" lvl="2" indent="-330235" algn="ctr">
              <a:lnSpc>
                <a:spcPct val="90000"/>
              </a:lnSpc>
              <a:spcBef>
                <a:spcPts val="503"/>
              </a:spcBef>
              <a:spcAft>
                <a:spcPts val="0"/>
              </a:spcAft>
              <a:buSzPts val="1600"/>
              <a:buChar char="•"/>
              <a:defRPr sz="1602">
                <a:latin typeface="Gill Sans"/>
                <a:ea typeface="Gill Sans"/>
                <a:cs typeface="Gill Sans"/>
                <a:sym typeface="Gill Sans"/>
              </a:defRPr>
            </a:lvl3pPr>
            <a:lvl4pPr marL="1828977" lvl="3" indent="-317532" algn="ctr">
              <a:lnSpc>
                <a:spcPct val="90000"/>
              </a:lnSpc>
              <a:spcBef>
                <a:spcPts val="503"/>
              </a:spcBef>
              <a:spcAft>
                <a:spcPts val="0"/>
              </a:spcAft>
              <a:buSzPts val="1400"/>
              <a:buChar char="•"/>
              <a:defRPr sz="1399">
                <a:latin typeface="Gill Sans"/>
                <a:ea typeface="Gill Sans"/>
                <a:cs typeface="Gill Sans"/>
                <a:sym typeface="Gill Sans"/>
              </a:defRPr>
            </a:lvl4pPr>
            <a:lvl5pPr marL="2286225" lvl="4" indent="-317532" algn="ctr">
              <a:lnSpc>
                <a:spcPct val="90000"/>
              </a:lnSpc>
              <a:spcBef>
                <a:spcPts val="503"/>
              </a:spcBef>
              <a:spcAft>
                <a:spcPts val="0"/>
              </a:spcAft>
              <a:buSzPts val="1400"/>
              <a:buChar char="•"/>
              <a:defRPr sz="1399">
                <a:latin typeface="Gill Sans"/>
                <a:ea typeface="Gill Sans"/>
                <a:cs typeface="Gill Sans"/>
                <a:sym typeface="Gill Sans"/>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41" name="Google Shape;41;p26"/>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6"/>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43"/>
        <p:cNvGrpSpPr/>
        <p:nvPr/>
      </p:nvGrpSpPr>
      <p:grpSpPr>
        <a:xfrm>
          <a:off x="0" y="0"/>
          <a:ext cx="0" cy="0"/>
          <a:chOff x="0" y="0"/>
          <a:chExt cx="0" cy="0"/>
        </a:xfrm>
      </p:grpSpPr>
      <p:sp>
        <p:nvSpPr>
          <p:cNvPr id="44" name="Google Shape;44;p27"/>
          <p:cNvSpPr/>
          <p:nvPr/>
        </p:nvSpPr>
        <p:spPr>
          <a:xfrm>
            <a:off x="0" y="3377187"/>
            <a:ext cx="12192000" cy="2326577"/>
          </a:xfrm>
          <a:prstGeom prst="rect">
            <a:avLst/>
          </a:prstGeom>
          <a:solidFill>
            <a:schemeClr val="lt1"/>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b="0" i="0" u="none" strike="noStrike" cap="none">
              <a:solidFill>
                <a:schemeClr val="lt1"/>
              </a:solidFill>
              <a:latin typeface="Gill Sans"/>
              <a:ea typeface="Gill Sans"/>
              <a:cs typeface="Gill Sans"/>
              <a:sym typeface="Gill Sans"/>
            </a:endParaRPr>
          </a:p>
        </p:txBody>
      </p:sp>
      <p:pic>
        <p:nvPicPr>
          <p:cNvPr id="45" name="Google Shape;45;p27" descr="A close up of a plant&#10;&#10;Description automatically generated with low confidence"/>
          <p:cNvPicPr preferRelativeResize="0"/>
          <p:nvPr/>
        </p:nvPicPr>
        <p:blipFill rotWithShape="1">
          <a:blip r:embed="rId2">
            <a:alphaModFix/>
          </a:blip>
          <a:srcRect/>
          <a:stretch/>
        </p:blipFill>
        <p:spPr>
          <a:xfrm rot="5400000">
            <a:off x="5387324" y="3187511"/>
            <a:ext cx="1422400" cy="5283200"/>
          </a:xfrm>
          <a:prstGeom prst="rect">
            <a:avLst/>
          </a:prstGeom>
          <a:noFill/>
          <a:ln>
            <a:noFill/>
          </a:ln>
        </p:spPr>
      </p:pic>
      <p:pic>
        <p:nvPicPr>
          <p:cNvPr id="46" name="Google Shape;46;p27" descr="A picture containing bedclothes, fabric&#10;&#10;Description automatically generated"/>
          <p:cNvPicPr preferRelativeResize="0"/>
          <p:nvPr/>
        </p:nvPicPr>
        <p:blipFill rotWithShape="1">
          <a:blip r:embed="rId3">
            <a:alphaModFix/>
          </a:blip>
          <a:srcRect/>
          <a:stretch/>
        </p:blipFill>
        <p:spPr>
          <a:xfrm rot="-5400000">
            <a:off x="5400021" y="287486"/>
            <a:ext cx="1485900" cy="5372101"/>
          </a:xfrm>
          <a:prstGeom prst="rect">
            <a:avLst/>
          </a:prstGeom>
          <a:noFill/>
          <a:ln>
            <a:noFill/>
          </a:ln>
        </p:spPr>
      </p:pic>
      <p:sp>
        <p:nvSpPr>
          <p:cNvPr id="47" name="Google Shape;47;p27"/>
          <p:cNvSpPr/>
          <p:nvPr/>
        </p:nvSpPr>
        <p:spPr>
          <a:xfrm>
            <a:off x="232653" y="3633264"/>
            <a:ext cx="11740897" cy="1789752"/>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b="0" i="0" u="none" strike="noStrike" cap="none">
              <a:solidFill>
                <a:schemeClr val="lt1"/>
              </a:solidFill>
              <a:latin typeface="Gill Sans"/>
              <a:ea typeface="Gill Sans"/>
              <a:cs typeface="Gill Sans"/>
              <a:sym typeface="Gill Sans"/>
            </a:endParaRPr>
          </a:p>
        </p:txBody>
      </p:sp>
      <p:pic>
        <p:nvPicPr>
          <p:cNvPr id="48" name="Google Shape;48;p27" descr="A picture containing ceramic ware, porcelain&#10;&#10;Description automatically generated"/>
          <p:cNvPicPr preferRelativeResize="0"/>
          <p:nvPr/>
        </p:nvPicPr>
        <p:blipFill rotWithShape="1">
          <a:blip r:embed="rId4">
            <a:alphaModFix/>
          </a:blip>
          <a:srcRect/>
          <a:stretch/>
        </p:blipFill>
        <p:spPr>
          <a:xfrm rot="2590193">
            <a:off x="6957395" y="5090392"/>
            <a:ext cx="856832" cy="832526"/>
          </a:xfrm>
          <a:prstGeom prst="rect">
            <a:avLst/>
          </a:prstGeom>
          <a:noFill/>
          <a:ln>
            <a:noFill/>
          </a:ln>
        </p:spPr>
      </p:pic>
      <p:pic>
        <p:nvPicPr>
          <p:cNvPr id="49" name="Google Shape;49;p27" descr="A picture containing text&#10;&#10;Description automatically generated"/>
          <p:cNvPicPr preferRelativeResize="0"/>
          <p:nvPr/>
        </p:nvPicPr>
        <p:blipFill rotWithShape="1">
          <a:blip r:embed="rId5">
            <a:alphaModFix/>
          </a:blip>
          <a:srcRect/>
          <a:stretch/>
        </p:blipFill>
        <p:spPr>
          <a:xfrm>
            <a:off x="3362983" y="3252856"/>
            <a:ext cx="1206426" cy="621355"/>
          </a:xfrm>
          <a:prstGeom prst="rect">
            <a:avLst/>
          </a:prstGeom>
          <a:noFill/>
          <a:ln>
            <a:noFill/>
          </a:ln>
        </p:spPr>
      </p:pic>
      <p:sp>
        <p:nvSpPr>
          <p:cNvPr id="50" name="Google Shape;50;p27"/>
          <p:cNvSpPr txBox="1">
            <a:spLocks noGrp="1"/>
          </p:cNvSpPr>
          <p:nvPr>
            <p:ph type="title"/>
          </p:nvPr>
        </p:nvSpPr>
        <p:spPr>
          <a:xfrm>
            <a:off x="1153672" y="3977640"/>
            <a:ext cx="9884665" cy="7315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accent3"/>
              </a:buClr>
              <a:buSzPts val="4400"/>
              <a:buFont typeface="Libre Baskerville"/>
              <a:buNone/>
              <a:defRPr sz="43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body" idx="1"/>
          </p:nvPr>
        </p:nvSpPr>
        <p:spPr>
          <a:xfrm>
            <a:off x="1153672" y="4700016"/>
            <a:ext cx="9884665" cy="457200"/>
          </a:xfrm>
          <a:prstGeom prst="rect">
            <a:avLst/>
          </a:prstGeom>
          <a:noFill/>
          <a:ln>
            <a:noFill/>
          </a:ln>
        </p:spPr>
        <p:txBody>
          <a:bodyPr spcFirstLastPara="1" wrap="square" lIns="91425" tIns="45700" rIns="91425" bIns="45700" anchor="ctr" anchorCtr="0">
            <a:normAutofit/>
          </a:bodyPr>
          <a:lstStyle>
            <a:lvl1pPr marL="457243" lvl="0" indent="-228623" algn="ctr">
              <a:lnSpc>
                <a:spcPct val="90000"/>
              </a:lnSpc>
              <a:spcBef>
                <a:spcPts val="998"/>
              </a:spcBef>
              <a:spcAft>
                <a:spcPts val="0"/>
              </a:spcAft>
              <a:buSzPts val="2400"/>
              <a:buNone/>
              <a:defRPr sz="2401">
                <a:solidFill>
                  <a:srgbClr val="888888"/>
                </a:solidFill>
              </a:defRPr>
            </a:lvl1pPr>
            <a:lvl2pPr marL="914488" lvl="1" indent="-228623" algn="l">
              <a:lnSpc>
                <a:spcPct val="90000"/>
              </a:lnSpc>
              <a:spcBef>
                <a:spcPts val="503"/>
              </a:spcBef>
              <a:spcAft>
                <a:spcPts val="0"/>
              </a:spcAft>
              <a:buSzPts val="2000"/>
              <a:buNone/>
              <a:defRPr sz="2001">
                <a:solidFill>
                  <a:srgbClr val="888888"/>
                </a:solidFill>
              </a:defRPr>
            </a:lvl2pPr>
            <a:lvl3pPr marL="1371732" lvl="2" indent="-228623" algn="l">
              <a:lnSpc>
                <a:spcPct val="90000"/>
              </a:lnSpc>
              <a:spcBef>
                <a:spcPts val="503"/>
              </a:spcBef>
              <a:spcAft>
                <a:spcPts val="0"/>
              </a:spcAft>
              <a:buSzPts val="1800"/>
              <a:buNone/>
              <a:defRPr sz="1804">
                <a:solidFill>
                  <a:srgbClr val="888888"/>
                </a:solidFill>
              </a:defRPr>
            </a:lvl3pPr>
            <a:lvl4pPr marL="1828977" lvl="3" indent="-228623" algn="l">
              <a:lnSpc>
                <a:spcPct val="90000"/>
              </a:lnSpc>
              <a:spcBef>
                <a:spcPts val="503"/>
              </a:spcBef>
              <a:spcAft>
                <a:spcPts val="0"/>
              </a:spcAft>
              <a:buSzPts val="1600"/>
              <a:buNone/>
              <a:defRPr sz="1602">
                <a:solidFill>
                  <a:srgbClr val="888888"/>
                </a:solidFill>
              </a:defRPr>
            </a:lvl4pPr>
            <a:lvl5pPr marL="2286225" lvl="4" indent="-228623" algn="l">
              <a:lnSpc>
                <a:spcPct val="90000"/>
              </a:lnSpc>
              <a:spcBef>
                <a:spcPts val="503"/>
              </a:spcBef>
              <a:spcAft>
                <a:spcPts val="0"/>
              </a:spcAft>
              <a:buSzPts val="1600"/>
              <a:buNone/>
              <a:defRPr sz="1602">
                <a:solidFill>
                  <a:srgbClr val="888888"/>
                </a:solidFill>
              </a:defRPr>
            </a:lvl5pPr>
            <a:lvl6pPr marL="2743465" lvl="5" indent="-228623" algn="l">
              <a:lnSpc>
                <a:spcPct val="90000"/>
              </a:lnSpc>
              <a:spcBef>
                <a:spcPts val="503"/>
              </a:spcBef>
              <a:spcAft>
                <a:spcPts val="0"/>
              </a:spcAft>
              <a:buClr>
                <a:srgbClr val="888888"/>
              </a:buClr>
              <a:buSzPts val="1600"/>
              <a:buNone/>
              <a:defRPr sz="1602">
                <a:solidFill>
                  <a:srgbClr val="888888"/>
                </a:solidFill>
              </a:defRPr>
            </a:lvl6pPr>
            <a:lvl7pPr marL="3200713" lvl="6" indent="-228623" algn="l">
              <a:lnSpc>
                <a:spcPct val="90000"/>
              </a:lnSpc>
              <a:spcBef>
                <a:spcPts val="503"/>
              </a:spcBef>
              <a:spcAft>
                <a:spcPts val="0"/>
              </a:spcAft>
              <a:buClr>
                <a:srgbClr val="888888"/>
              </a:buClr>
              <a:buSzPts val="1600"/>
              <a:buNone/>
              <a:defRPr sz="1602">
                <a:solidFill>
                  <a:srgbClr val="888888"/>
                </a:solidFill>
              </a:defRPr>
            </a:lvl7pPr>
            <a:lvl8pPr marL="3657954" lvl="7" indent="-228623" algn="l">
              <a:lnSpc>
                <a:spcPct val="90000"/>
              </a:lnSpc>
              <a:spcBef>
                <a:spcPts val="503"/>
              </a:spcBef>
              <a:spcAft>
                <a:spcPts val="0"/>
              </a:spcAft>
              <a:buClr>
                <a:srgbClr val="888888"/>
              </a:buClr>
              <a:buSzPts val="1600"/>
              <a:buNone/>
              <a:defRPr sz="1602">
                <a:solidFill>
                  <a:srgbClr val="888888"/>
                </a:solidFill>
              </a:defRPr>
            </a:lvl8pPr>
            <a:lvl9pPr marL="4115202" lvl="8" indent="-228623" algn="l">
              <a:lnSpc>
                <a:spcPct val="90000"/>
              </a:lnSpc>
              <a:spcBef>
                <a:spcPts val="503"/>
              </a:spcBef>
              <a:spcAft>
                <a:spcPts val="0"/>
              </a:spcAft>
              <a:buClr>
                <a:srgbClr val="888888"/>
              </a:buClr>
              <a:buSzPts val="1600"/>
              <a:buNone/>
              <a:defRPr sz="1602">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52"/>
        <p:cNvGrpSpPr/>
        <p:nvPr/>
      </p:nvGrpSpPr>
      <p:grpSpPr>
        <a:xfrm>
          <a:off x="0" y="0"/>
          <a:ext cx="0" cy="0"/>
          <a:chOff x="0" y="0"/>
          <a:chExt cx="0" cy="0"/>
        </a:xfrm>
      </p:grpSpPr>
      <p:sp>
        <p:nvSpPr>
          <p:cNvPr id="53" name="Google Shape;53;p28"/>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8"/>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838204" y="380999"/>
            <a:ext cx="10515601" cy="13258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9"/>
          <p:cNvSpPr txBox="1">
            <a:spLocks noGrp="1"/>
          </p:cNvSpPr>
          <p:nvPr>
            <p:ph type="body" idx="1"/>
          </p:nvPr>
        </p:nvSpPr>
        <p:spPr>
          <a:xfrm>
            <a:off x="838204" y="1825625"/>
            <a:ext cx="10515601" cy="4370832"/>
          </a:xfrm>
          <a:prstGeom prst="rect">
            <a:avLst/>
          </a:prstGeom>
          <a:noFill/>
          <a:ln>
            <a:noFill/>
          </a:ln>
        </p:spPr>
        <p:txBody>
          <a:bodyPr spcFirstLastPara="1" wrap="square" lIns="91425" tIns="45700" rIns="91425" bIns="45700" anchor="t" anchorCtr="0">
            <a:normAutofit/>
          </a:bodyPr>
          <a:lstStyle>
            <a:lvl1pPr marL="457243" lvl="0" indent="-406436" algn="l">
              <a:lnSpc>
                <a:spcPct val="90000"/>
              </a:lnSpc>
              <a:spcBef>
                <a:spcPts val="998"/>
              </a:spcBef>
              <a:spcAft>
                <a:spcPts val="0"/>
              </a:spcAft>
              <a:buSzPts val="2800"/>
              <a:buChar char="•"/>
              <a:defRPr>
                <a:latin typeface="Gill Sans"/>
                <a:ea typeface="Gill Sans"/>
                <a:cs typeface="Gill Sans"/>
                <a:sym typeface="Gill Sans"/>
              </a:defRPr>
            </a:lvl1pPr>
            <a:lvl2pPr marL="914488" lvl="1" indent="-381039" algn="l">
              <a:lnSpc>
                <a:spcPct val="90000"/>
              </a:lnSpc>
              <a:spcBef>
                <a:spcPts val="503"/>
              </a:spcBef>
              <a:spcAft>
                <a:spcPts val="0"/>
              </a:spcAft>
              <a:buSzPts val="2400"/>
              <a:buChar char="•"/>
              <a:defRPr>
                <a:latin typeface="Gill Sans"/>
                <a:ea typeface="Gill Sans"/>
                <a:cs typeface="Gill Sans"/>
                <a:sym typeface="Gill Sans"/>
              </a:defRPr>
            </a:lvl2pPr>
            <a:lvl3pPr marL="1371732" lvl="2" indent="-355631" algn="l">
              <a:lnSpc>
                <a:spcPct val="90000"/>
              </a:lnSpc>
              <a:spcBef>
                <a:spcPts val="503"/>
              </a:spcBef>
              <a:spcAft>
                <a:spcPts val="0"/>
              </a:spcAft>
              <a:buSzPts val="2000"/>
              <a:buChar char="•"/>
              <a:defRPr>
                <a:latin typeface="Gill Sans"/>
                <a:ea typeface="Gill Sans"/>
                <a:cs typeface="Gill Sans"/>
                <a:sym typeface="Gill Sans"/>
              </a:defRPr>
            </a:lvl3pPr>
            <a:lvl4pPr marL="1828977" lvl="3" indent="-342931" algn="l">
              <a:lnSpc>
                <a:spcPct val="90000"/>
              </a:lnSpc>
              <a:spcBef>
                <a:spcPts val="503"/>
              </a:spcBef>
              <a:spcAft>
                <a:spcPts val="0"/>
              </a:spcAft>
              <a:buSzPts val="1800"/>
              <a:buChar char="•"/>
              <a:defRPr>
                <a:latin typeface="Gill Sans"/>
                <a:ea typeface="Gill Sans"/>
                <a:cs typeface="Gill Sans"/>
                <a:sym typeface="Gill Sans"/>
              </a:defRPr>
            </a:lvl4pPr>
            <a:lvl5pPr marL="2286225" lvl="4" indent="-342931" algn="l">
              <a:lnSpc>
                <a:spcPct val="90000"/>
              </a:lnSpc>
              <a:spcBef>
                <a:spcPts val="503"/>
              </a:spcBef>
              <a:spcAft>
                <a:spcPts val="0"/>
              </a:spcAft>
              <a:buSzPts val="1800"/>
              <a:buChar char="•"/>
              <a:defRPr>
                <a:latin typeface="Gill Sans"/>
                <a:ea typeface="Gill Sans"/>
                <a:cs typeface="Gill Sans"/>
                <a:sym typeface="Gill Sans"/>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58" name="Google Shape;58;p29"/>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green">
  <p:cSld name="Title and Content green">
    <p:bg>
      <p:bgPr>
        <a:solidFill>
          <a:schemeClr val="dk2"/>
        </a:solidFill>
        <a:effectLst/>
      </p:bgPr>
    </p:bg>
    <p:spTree>
      <p:nvGrpSpPr>
        <p:cNvPr id="1" name="Shape 60"/>
        <p:cNvGrpSpPr/>
        <p:nvPr/>
      </p:nvGrpSpPr>
      <p:grpSpPr>
        <a:xfrm>
          <a:off x="0" y="0"/>
          <a:ext cx="0" cy="0"/>
          <a:chOff x="0" y="0"/>
          <a:chExt cx="0" cy="0"/>
        </a:xfrm>
      </p:grpSpPr>
      <p:sp>
        <p:nvSpPr>
          <p:cNvPr id="61" name="Google Shape;61;p30"/>
          <p:cNvSpPr txBox="1">
            <a:spLocks noGrp="1"/>
          </p:cNvSpPr>
          <p:nvPr>
            <p:ph type="title"/>
          </p:nvPr>
        </p:nvSpPr>
        <p:spPr>
          <a:xfrm>
            <a:off x="838204" y="380999"/>
            <a:ext cx="10515601" cy="132588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atin typeface="Libre Baskerville"/>
                <a:ea typeface="Libre Baskerville"/>
                <a:cs typeface="Libre Baskerville"/>
                <a:sym typeface="Libre Baskervil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30"/>
          <p:cNvSpPr txBox="1">
            <a:spLocks noGrp="1"/>
          </p:cNvSpPr>
          <p:nvPr>
            <p:ph type="body" idx="1"/>
          </p:nvPr>
        </p:nvSpPr>
        <p:spPr>
          <a:xfrm>
            <a:off x="609600" y="1600200"/>
            <a:ext cx="10972800" cy="4572000"/>
          </a:xfrm>
          <a:prstGeom prst="rect">
            <a:avLst/>
          </a:prstGeom>
          <a:noFill/>
          <a:ln>
            <a:noFill/>
          </a:ln>
        </p:spPr>
        <p:txBody>
          <a:bodyPr spcFirstLastPara="1" wrap="square" lIns="91425" tIns="45700" rIns="91425" bIns="45700" anchor="t" anchorCtr="0">
            <a:normAutofit/>
          </a:bodyPr>
          <a:lstStyle>
            <a:lvl1pPr marL="457243" lvl="0" indent="-406436" algn="l">
              <a:lnSpc>
                <a:spcPct val="90000"/>
              </a:lnSpc>
              <a:spcBef>
                <a:spcPts val="998"/>
              </a:spcBef>
              <a:spcAft>
                <a:spcPts val="0"/>
              </a:spcAft>
              <a:buSzPts val="2800"/>
              <a:buChar char="•"/>
              <a:defRPr>
                <a:latin typeface="Gill Sans"/>
                <a:ea typeface="Gill Sans"/>
                <a:cs typeface="Gill Sans"/>
                <a:sym typeface="Gill Sans"/>
              </a:defRPr>
            </a:lvl1pPr>
            <a:lvl2pPr marL="914488" lvl="1" indent="-381039" algn="l">
              <a:lnSpc>
                <a:spcPct val="90000"/>
              </a:lnSpc>
              <a:spcBef>
                <a:spcPts val="503"/>
              </a:spcBef>
              <a:spcAft>
                <a:spcPts val="0"/>
              </a:spcAft>
              <a:buSzPts val="2400"/>
              <a:buChar char="•"/>
              <a:defRPr>
                <a:latin typeface="Gill Sans"/>
                <a:ea typeface="Gill Sans"/>
                <a:cs typeface="Gill Sans"/>
                <a:sym typeface="Gill Sans"/>
              </a:defRPr>
            </a:lvl2pPr>
            <a:lvl3pPr marL="1371732" lvl="2" indent="-355631" algn="l">
              <a:lnSpc>
                <a:spcPct val="90000"/>
              </a:lnSpc>
              <a:spcBef>
                <a:spcPts val="503"/>
              </a:spcBef>
              <a:spcAft>
                <a:spcPts val="0"/>
              </a:spcAft>
              <a:buSzPts val="2000"/>
              <a:buChar char="•"/>
              <a:defRPr>
                <a:latin typeface="Gill Sans"/>
                <a:ea typeface="Gill Sans"/>
                <a:cs typeface="Gill Sans"/>
                <a:sym typeface="Gill Sans"/>
              </a:defRPr>
            </a:lvl3pPr>
            <a:lvl4pPr marL="1828977" lvl="3" indent="-342931" algn="l">
              <a:lnSpc>
                <a:spcPct val="90000"/>
              </a:lnSpc>
              <a:spcBef>
                <a:spcPts val="503"/>
              </a:spcBef>
              <a:spcAft>
                <a:spcPts val="0"/>
              </a:spcAft>
              <a:buSzPts val="1800"/>
              <a:buChar char="•"/>
              <a:defRPr>
                <a:latin typeface="Gill Sans"/>
                <a:ea typeface="Gill Sans"/>
                <a:cs typeface="Gill Sans"/>
                <a:sym typeface="Gill Sans"/>
              </a:defRPr>
            </a:lvl4pPr>
            <a:lvl5pPr marL="2286225" lvl="4" indent="-342931" algn="l">
              <a:lnSpc>
                <a:spcPct val="90000"/>
              </a:lnSpc>
              <a:spcBef>
                <a:spcPts val="503"/>
              </a:spcBef>
              <a:spcAft>
                <a:spcPts val="0"/>
              </a:spcAft>
              <a:buSzPts val="1800"/>
              <a:buChar char="•"/>
              <a:defRPr>
                <a:latin typeface="Gill Sans"/>
                <a:ea typeface="Gill Sans"/>
                <a:cs typeface="Gill Sans"/>
                <a:sym typeface="Gill Sans"/>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63" name="Google Shape;63;p30"/>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65"/>
        <p:cNvGrpSpPr/>
        <p:nvPr/>
      </p:nvGrpSpPr>
      <p:grpSpPr>
        <a:xfrm>
          <a:off x="0" y="0"/>
          <a:ext cx="0" cy="0"/>
          <a:chOff x="0" y="0"/>
          <a:chExt cx="0" cy="0"/>
        </a:xfrm>
      </p:grpSpPr>
      <p:pic>
        <p:nvPicPr>
          <p:cNvPr id="66" name="Google Shape;66;p31" descr="A picture containing fabric&#10;&#10;Description automatically generated"/>
          <p:cNvPicPr preferRelativeResize="0"/>
          <p:nvPr/>
        </p:nvPicPr>
        <p:blipFill rotWithShape="1">
          <a:blip r:embed="rId2">
            <a:alphaModFix/>
          </a:blip>
          <a:srcRect/>
          <a:stretch/>
        </p:blipFill>
        <p:spPr>
          <a:xfrm>
            <a:off x="5667019" y="1162702"/>
            <a:ext cx="1562100" cy="4394200"/>
          </a:xfrm>
          <a:prstGeom prst="rect">
            <a:avLst/>
          </a:prstGeom>
          <a:noFill/>
          <a:ln>
            <a:noFill/>
          </a:ln>
        </p:spPr>
      </p:pic>
      <p:sp>
        <p:nvSpPr>
          <p:cNvPr id="67" name="Google Shape;67;p31"/>
          <p:cNvSpPr/>
          <p:nvPr/>
        </p:nvSpPr>
        <p:spPr>
          <a:xfrm>
            <a:off x="0" y="2"/>
            <a:ext cx="6096000" cy="6869575"/>
          </a:xfrm>
          <a:prstGeom prst="rect">
            <a:avLst/>
          </a:prstGeom>
          <a:solidFill>
            <a:schemeClr val="dk2"/>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68" name="Google Shape;68;p31" descr="A picture containing flower, plant&#10;&#10;Description automatically generated"/>
          <p:cNvPicPr preferRelativeResize="0"/>
          <p:nvPr/>
        </p:nvPicPr>
        <p:blipFill rotWithShape="1">
          <a:blip r:embed="rId3">
            <a:alphaModFix/>
          </a:blip>
          <a:srcRect/>
          <a:stretch/>
        </p:blipFill>
        <p:spPr>
          <a:xfrm>
            <a:off x="5777239" y="2476885"/>
            <a:ext cx="749300" cy="2755900"/>
          </a:xfrm>
          <a:prstGeom prst="rect">
            <a:avLst/>
          </a:prstGeom>
          <a:noFill/>
          <a:ln>
            <a:noFill/>
          </a:ln>
        </p:spPr>
      </p:pic>
      <p:pic>
        <p:nvPicPr>
          <p:cNvPr id="69" name="Google Shape;69;p31" descr="A close-up of a flower&#10;&#10;Description automatically generated with low confidence"/>
          <p:cNvPicPr preferRelativeResize="0"/>
          <p:nvPr/>
        </p:nvPicPr>
        <p:blipFill rotWithShape="1">
          <a:blip r:embed="rId4">
            <a:alphaModFix/>
          </a:blip>
          <a:srcRect/>
          <a:stretch/>
        </p:blipFill>
        <p:spPr>
          <a:xfrm>
            <a:off x="2319814" y="1695835"/>
            <a:ext cx="1155700" cy="4318000"/>
          </a:xfrm>
          <a:prstGeom prst="rect">
            <a:avLst/>
          </a:prstGeom>
          <a:noFill/>
          <a:ln>
            <a:noFill/>
          </a:ln>
        </p:spPr>
      </p:pic>
      <p:pic>
        <p:nvPicPr>
          <p:cNvPr id="70" name="Google Shape;70;p31" descr="A close-up of a flower&#10;&#10;Description automatically generated with low confidence"/>
          <p:cNvPicPr preferRelativeResize="0"/>
          <p:nvPr/>
        </p:nvPicPr>
        <p:blipFill rotWithShape="1">
          <a:blip r:embed="rId4">
            <a:alphaModFix/>
          </a:blip>
          <a:srcRect/>
          <a:stretch/>
        </p:blipFill>
        <p:spPr>
          <a:xfrm>
            <a:off x="2366752" y="381918"/>
            <a:ext cx="1155700" cy="4318000"/>
          </a:xfrm>
          <a:prstGeom prst="rect">
            <a:avLst/>
          </a:prstGeom>
          <a:noFill/>
          <a:ln>
            <a:noFill/>
          </a:ln>
        </p:spPr>
      </p:pic>
      <p:sp>
        <p:nvSpPr>
          <p:cNvPr id="71" name="Google Shape;71;p31"/>
          <p:cNvSpPr/>
          <p:nvPr/>
        </p:nvSpPr>
        <p:spPr>
          <a:xfrm>
            <a:off x="1024134" y="2162947"/>
            <a:ext cx="3794761" cy="2536971"/>
          </a:xfrm>
          <a:prstGeom prst="rect">
            <a:avLst/>
          </a:prstGeom>
          <a:solidFill>
            <a:schemeClr val="lt1"/>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sp>
        <p:nvSpPr>
          <p:cNvPr id="72" name="Google Shape;72;p31"/>
          <p:cNvSpPr/>
          <p:nvPr/>
        </p:nvSpPr>
        <p:spPr>
          <a:xfrm>
            <a:off x="1131659" y="2264501"/>
            <a:ext cx="3585548" cy="2335427"/>
          </a:xfrm>
          <a:prstGeom prst="rect">
            <a:avLst/>
          </a:prstGeom>
          <a:no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sp>
        <p:nvSpPr>
          <p:cNvPr id="73" name="Google Shape;73;p31"/>
          <p:cNvSpPr txBox="1">
            <a:spLocks noGrp="1"/>
          </p:cNvSpPr>
          <p:nvPr>
            <p:ph type="title"/>
          </p:nvPr>
        </p:nvSpPr>
        <p:spPr>
          <a:xfrm>
            <a:off x="1472188" y="2889504"/>
            <a:ext cx="2852928" cy="108813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3"/>
              </a:buClr>
              <a:buSzPts val="4400"/>
              <a:buFont typeface="Libre Baskervil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a:off x="8211313" y="2011680"/>
            <a:ext cx="2999232" cy="2843784"/>
          </a:xfrm>
          <a:prstGeom prst="rect">
            <a:avLst/>
          </a:prstGeom>
          <a:noFill/>
          <a:ln>
            <a:noFill/>
          </a:ln>
        </p:spPr>
        <p:txBody>
          <a:bodyPr spcFirstLastPara="1" wrap="square" lIns="91425" tIns="45700" rIns="91425" bIns="45700" anchor="ctr" anchorCtr="0">
            <a:normAutofit/>
          </a:bodyPr>
          <a:lstStyle>
            <a:lvl1pPr marL="457243" lvl="0" indent="-228623" algn="l">
              <a:lnSpc>
                <a:spcPct val="150000"/>
              </a:lnSpc>
              <a:spcBef>
                <a:spcPts val="998"/>
              </a:spcBef>
              <a:spcAft>
                <a:spcPts val="0"/>
              </a:spcAft>
              <a:buSzPts val="2400"/>
              <a:buNone/>
              <a:defRPr sz="2401">
                <a:latin typeface="Gill Sans"/>
                <a:ea typeface="Gill Sans"/>
                <a:cs typeface="Gill Sans"/>
                <a:sym typeface="Gill Sans"/>
              </a:defRPr>
            </a:lvl1pPr>
            <a:lvl2pPr marL="914488" lvl="1" indent="-355631" algn="l">
              <a:lnSpc>
                <a:spcPct val="150000"/>
              </a:lnSpc>
              <a:spcBef>
                <a:spcPts val="503"/>
              </a:spcBef>
              <a:spcAft>
                <a:spcPts val="0"/>
              </a:spcAft>
              <a:buSzPts val="2000"/>
              <a:buChar char="•"/>
              <a:defRPr sz="2001">
                <a:latin typeface="Gill Sans"/>
                <a:ea typeface="Gill Sans"/>
                <a:cs typeface="Gill Sans"/>
                <a:sym typeface="Gill Sans"/>
              </a:defRPr>
            </a:lvl2pPr>
            <a:lvl3pPr marL="1371732" lvl="2" indent="-330235" algn="ctr">
              <a:lnSpc>
                <a:spcPct val="90000"/>
              </a:lnSpc>
              <a:spcBef>
                <a:spcPts val="503"/>
              </a:spcBef>
              <a:spcAft>
                <a:spcPts val="0"/>
              </a:spcAft>
              <a:buSzPts val="1600"/>
              <a:buChar char="•"/>
              <a:defRPr sz="1602">
                <a:latin typeface="Gill Sans"/>
                <a:ea typeface="Gill Sans"/>
                <a:cs typeface="Gill Sans"/>
                <a:sym typeface="Gill Sans"/>
              </a:defRPr>
            </a:lvl3pPr>
            <a:lvl4pPr marL="1828977" lvl="3" indent="-317532" algn="ctr">
              <a:lnSpc>
                <a:spcPct val="90000"/>
              </a:lnSpc>
              <a:spcBef>
                <a:spcPts val="503"/>
              </a:spcBef>
              <a:spcAft>
                <a:spcPts val="0"/>
              </a:spcAft>
              <a:buSzPts val="1400"/>
              <a:buChar char="•"/>
              <a:defRPr sz="1399">
                <a:latin typeface="Gill Sans"/>
                <a:ea typeface="Gill Sans"/>
                <a:cs typeface="Gill Sans"/>
                <a:sym typeface="Gill Sans"/>
              </a:defRPr>
            </a:lvl4pPr>
            <a:lvl5pPr marL="2286225" lvl="4" indent="-317532" algn="ctr">
              <a:lnSpc>
                <a:spcPct val="90000"/>
              </a:lnSpc>
              <a:spcBef>
                <a:spcPts val="503"/>
              </a:spcBef>
              <a:spcAft>
                <a:spcPts val="0"/>
              </a:spcAft>
              <a:buSzPts val="1400"/>
              <a:buChar char="•"/>
              <a:defRPr sz="1399">
                <a:latin typeface="Gill Sans"/>
                <a:ea typeface="Gill Sans"/>
                <a:cs typeface="Gill Sans"/>
                <a:sym typeface="Gill Sans"/>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chemeClr val="dk2"/>
        </a:solidFill>
        <a:effectLst/>
      </p:bgPr>
    </p:bg>
    <p:spTree>
      <p:nvGrpSpPr>
        <p:cNvPr id="1" name="Shape 75"/>
        <p:cNvGrpSpPr/>
        <p:nvPr/>
      </p:nvGrpSpPr>
      <p:grpSpPr>
        <a:xfrm>
          <a:off x="0" y="0"/>
          <a:ext cx="0" cy="0"/>
          <a:chOff x="0" y="0"/>
          <a:chExt cx="0" cy="0"/>
        </a:xfrm>
      </p:grpSpPr>
      <p:sp>
        <p:nvSpPr>
          <p:cNvPr id="76" name="Google Shape;76;p32"/>
          <p:cNvSpPr/>
          <p:nvPr/>
        </p:nvSpPr>
        <p:spPr>
          <a:xfrm>
            <a:off x="0" y="1533953"/>
            <a:ext cx="12192000" cy="3790100"/>
          </a:xfrm>
          <a:prstGeom prst="rect">
            <a:avLst/>
          </a:prstGeom>
          <a:solidFill>
            <a:schemeClr val="lt1"/>
          </a:solidFill>
          <a:ln>
            <a:noFill/>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77" name="Google Shape;77;p32" descr="A picture containing fabric&#10;&#10;Description automatically generated"/>
          <p:cNvPicPr preferRelativeResize="0"/>
          <p:nvPr/>
        </p:nvPicPr>
        <p:blipFill rotWithShape="1">
          <a:blip r:embed="rId2">
            <a:alphaModFix/>
          </a:blip>
          <a:srcRect/>
          <a:stretch/>
        </p:blipFill>
        <p:spPr>
          <a:xfrm rot="-5400000">
            <a:off x="5056239" y="-1772978"/>
            <a:ext cx="2147049" cy="6039668"/>
          </a:xfrm>
          <a:prstGeom prst="rect">
            <a:avLst/>
          </a:prstGeom>
          <a:noFill/>
          <a:ln>
            <a:noFill/>
          </a:ln>
        </p:spPr>
      </p:pic>
      <p:sp>
        <p:nvSpPr>
          <p:cNvPr id="78" name="Google Shape;78;p32"/>
          <p:cNvSpPr/>
          <p:nvPr/>
        </p:nvSpPr>
        <p:spPr>
          <a:xfrm>
            <a:off x="225556" y="1796145"/>
            <a:ext cx="11740897" cy="3265713"/>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8" tIns="45701" rIns="91428" bIns="45701" anchor="ctr" anchorCtr="0">
            <a:noAutofit/>
          </a:bodyPr>
          <a:lstStyle/>
          <a:p>
            <a:pPr marL="0" marR="0" lvl="0" indent="0" algn="ctr" rtl="0">
              <a:spcBef>
                <a:spcPts val="0"/>
              </a:spcBef>
              <a:spcAft>
                <a:spcPts val="0"/>
              </a:spcAft>
              <a:buNone/>
            </a:pPr>
            <a:endParaRPr sz="1804">
              <a:solidFill>
                <a:schemeClr val="lt1"/>
              </a:solidFill>
              <a:latin typeface="Gill Sans"/>
              <a:ea typeface="Gill Sans"/>
              <a:cs typeface="Gill Sans"/>
              <a:sym typeface="Gill Sans"/>
            </a:endParaRPr>
          </a:p>
        </p:txBody>
      </p:sp>
      <p:pic>
        <p:nvPicPr>
          <p:cNvPr id="79" name="Google Shape;79;p32" descr="A picture containing flower, plant&#10;&#10;Description automatically generated"/>
          <p:cNvPicPr preferRelativeResize="0"/>
          <p:nvPr/>
        </p:nvPicPr>
        <p:blipFill rotWithShape="1">
          <a:blip r:embed="rId3">
            <a:alphaModFix/>
          </a:blip>
          <a:srcRect/>
          <a:stretch/>
        </p:blipFill>
        <p:spPr>
          <a:xfrm rot="-5400000">
            <a:off x="6307544" y="-287016"/>
            <a:ext cx="1051335" cy="3866771"/>
          </a:xfrm>
          <a:prstGeom prst="rect">
            <a:avLst/>
          </a:prstGeom>
          <a:noFill/>
          <a:ln>
            <a:noFill/>
          </a:ln>
        </p:spPr>
      </p:pic>
      <p:pic>
        <p:nvPicPr>
          <p:cNvPr id="80" name="Google Shape;80;p32" descr="A picture containing mollusk, insect&#10;&#10;Description automatically generated"/>
          <p:cNvPicPr preferRelativeResize="0"/>
          <p:nvPr/>
        </p:nvPicPr>
        <p:blipFill rotWithShape="1">
          <a:blip r:embed="rId4">
            <a:alphaModFix/>
          </a:blip>
          <a:srcRect/>
          <a:stretch/>
        </p:blipFill>
        <p:spPr>
          <a:xfrm>
            <a:off x="5492228" y="4923384"/>
            <a:ext cx="1207554" cy="354511"/>
          </a:xfrm>
          <a:prstGeom prst="rect">
            <a:avLst/>
          </a:prstGeom>
          <a:noFill/>
          <a:ln>
            <a:noFill/>
          </a:ln>
        </p:spPr>
      </p:pic>
      <p:sp>
        <p:nvSpPr>
          <p:cNvPr id="81" name="Google Shape;81;p32"/>
          <p:cNvSpPr txBox="1">
            <a:spLocks noGrp="1"/>
          </p:cNvSpPr>
          <p:nvPr>
            <p:ph type="title"/>
          </p:nvPr>
        </p:nvSpPr>
        <p:spPr>
          <a:xfrm>
            <a:off x="1743461" y="2404872"/>
            <a:ext cx="8705088" cy="200253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accent3"/>
              </a:buClr>
              <a:buSzPts val="4400"/>
              <a:buFont typeface="Libre Baskerville"/>
              <a:buNone/>
              <a:defRPr sz="43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2"/>
          <p:cNvSpPr txBox="1">
            <a:spLocks noGrp="1"/>
          </p:cNvSpPr>
          <p:nvPr>
            <p:ph type="body" idx="1"/>
          </p:nvPr>
        </p:nvSpPr>
        <p:spPr>
          <a:xfrm>
            <a:off x="1743455" y="3964517"/>
            <a:ext cx="8705090" cy="457200"/>
          </a:xfrm>
          <a:prstGeom prst="rect">
            <a:avLst/>
          </a:prstGeom>
          <a:noFill/>
          <a:ln>
            <a:noFill/>
          </a:ln>
        </p:spPr>
        <p:txBody>
          <a:bodyPr spcFirstLastPara="1" wrap="square" lIns="91425" tIns="45700" rIns="91425" bIns="45700" anchor="ctr" anchorCtr="0">
            <a:normAutofit/>
          </a:bodyPr>
          <a:lstStyle>
            <a:lvl1pPr marL="457243" lvl="0" indent="-228623" algn="ctr">
              <a:lnSpc>
                <a:spcPct val="90000"/>
              </a:lnSpc>
              <a:spcBef>
                <a:spcPts val="998"/>
              </a:spcBef>
              <a:spcAft>
                <a:spcPts val="0"/>
              </a:spcAft>
              <a:buSzPts val="2400"/>
              <a:buNone/>
              <a:defRPr sz="2401">
                <a:solidFill>
                  <a:schemeClr val="accent3"/>
                </a:solidFill>
              </a:defRPr>
            </a:lvl1pPr>
            <a:lvl2pPr marL="914488" lvl="1" indent="-228623" algn="l">
              <a:lnSpc>
                <a:spcPct val="90000"/>
              </a:lnSpc>
              <a:spcBef>
                <a:spcPts val="503"/>
              </a:spcBef>
              <a:spcAft>
                <a:spcPts val="0"/>
              </a:spcAft>
              <a:buSzPts val="2000"/>
              <a:buNone/>
              <a:defRPr sz="2001">
                <a:solidFill>
                  <a:srgbClr val="888888"/>
                </a:solidFill>
              </a:defRPr>
            </a:lvl2pPr>
            <a:lvl3pPr marL="1371732" lvl="2" indent="-228623" algn="l">
              <a:lnSpc>
                <a:spcPct val="90000"/>
              </a:lnSpc>
              <a:spcBef>
                <a:spcPts val="503"/>
              </a:spcBef>
              <a:spcAft>
                <a:spcPts val="0"/>
              </a:spcAft>
              <a:buSzPts val="1800"/>
              <a:buNone/>
              <a:defRPr sz="1804">
                <a:solidFill>
                  <a:srgbClr val="888888"/>
                </a:solidFill>
              </a:defRPr>
            </a:lvl3pPr>
            <a:lvl4pPr marL="1828977" lvl="3" indent="-228623" algn="l">
              <a:lnSpc>
                <a:spcPct val="90000"/>
              </a:lnSpc>
              <a:spcBef>
                <a:spcPts val="503"/>
              </a:spcBef>
              <a:spcAft>
                <a:spcPts val="0"/>
              </a:spcAft>
              <a:buSzPts val="1600"/>
              <a:buNone/>
              <a:defRPr sz="1602">
                <a:solidFill>
                  <a:srgbClr val="888888"/>
                </a:solidFill>
              </a:defRPr>
            </a:lvl4pPr>
            <a:lvl5pPr marL="2286225" lvl="4" indent="-228623" algn="l">
              <a:lnSpc>
                <a:spcPct val="90000"/>
              </a:lnSpc>
              <a:spcBef>
                <a:spcPts val="503"/>
              </a:spcBef>
              <a:spcAft>
                <a:spcPts val="0"/>
              </a:spcAft>
              <a:buSzPts val="1600"/>
              <a:buNone/>
              <a:defRPr sz="1602">
                <a:solidFill>
                  <a:srgbClr val="888888"/>
                </a:solidFill>
              </a:defRPr>
            </a:lvl5pPr>
            <a:lvl6pPr marL="2743465" lvl="5" indent="-228623" algn="l">
              <a:lnSpc>
                <a:spcPct val="90000"/>
              </a:lnSpc>
              <a:spcBef>
                <a:spcPts val="503"/>
              </a:spcBef>
              <a:spcAft>
                <a:spcPts val="0"/>
              </a:spcAft>
              <a:buClr>
                <a:srgbClr val="888888"/>
              </a:buClr>
              <a:buSzPts val="1600"/>
              <a:buNone/>
              <a:defRPr sz="1602">
                <a:solidFill>
                  <a:srgbClr val="888888"/>
                </a:solidFill>
              </a:defRPr>
            </a:lvl6pPr>
            <a:lvl7pPr marL="3200713" lvl="6" indent="-228623" algn="l">
              <a:lnSpc>
                <a:spcPct val="90000"/>
              </a:lnSpc>
              <a:spcBef>
                <a:spcPts val="503"/>
              </a:spcBef>
              <a:spcAft>
                <a:spcPts val="0"/>
              </a:spcAft>
              <a:buClr>
                <a:srgbClr val="888888"/>
              </a:buClr>
              <a:buSzPts val="1600"/>
              <a:buNone/>
              <a:defRPr sz="1602">
                <a:solidFill>
                  <a:srgbClr val="888888"/>
                </a:solidFill>
              </a:defRPr>
            </a:lvl7pPr>
            <a:lvl8pPr marL="3657954" lvl="7" indent="-228623" algn="l">
              <a:lnSpc>
                <a:spcPct val="90000"/>
              </a:lnSpc>
              <a:spcBef>
                <a:spcPts val="503"/>
              </a:spcBef>
              <a:spcAft>
                <a:spcPts val="0"/>
              </a:spcAft>
              <a:buClr>
                <a:srgbClr val="888888"/>
              </a:buClr>
              <a:buSzPts val="1600"/>
              <a:buNone/>
              <a:defRPr sz="1602">
                <a:solidFill>
                  <a:srgbClr val="888888"/>
                </a:solidFill>
              </a:defRPr>
            </a:lvl8pPr>
            <a:lvl9pPr marL="4115202" lvl="8" indent="-228623" algn="l">
              <a:lnSpc>
                <a:spcPct val="90000"/>
              </a:lnSpc>
              <a:spcBef>
                <a:spcPts val="503"/>
              </a:spcBef>
              <a:spcAft>
                <a:spcPts val="0"/>
              </a:spcAft>
              <a:buClr>
                <a:srgbClr val="888888"/>
              </a:buClr>
              <a:buSzPts val="1600"/>
              <a:buNone/>
              <a:defRPr sz="1602">
                <a:solidFill>
                  <a:srgbClr val="888888"/>
                </a:solidFill>
              </a:defRPr>
            </a:lvl9pPr>
          </a:lstStyle>
          <a:p>
            <a:endParaRPr/>
          </a:p>
        </p:txBody>
      </p:sp>
      <p:sp>
        <p:nvSpPr>
          <p:cNvPr id="83" name="Google Shape;83;p32"/>
          <p:cNvSpPr txBox="1">
            <a:spLocks noGrp="1"/>
          </p:cNvSpPr>
          <p:nvPr>
            <p:ph type="body" idx="2"/>
          </p:nvPr>
        </p:nvSpPr>
        <p:spPr>
          <a:xfrm>
            <a:off x="10149668" y="3189070"/>
            <a:ext cx="945474" cy="1936749"/>
          </a:xfrm>
          <a:prstGeom prst="rect">
            <a:avLst/>
          </a:prstGeom>
          <a:noFill/>
          <a:ln>
            <a:noFill/>
          </a:ln>
        </p:spPr>
        <p:txBody>
          <a:bodyPr spcFirstLastPara="1" wrap="square" lIns="91425" tIns="45700" rIns="91425" bIns="45700" anchor="t" anchorCtr="0">
            <a:noAutofit/>
          </a:bodyPr>
          <a:lstStyle>
            <a:lvl1pPr marL="457243" lvl="0" indent="-228623" algn="l">
              <a:lnSpc>
                <a:spcPct val="90000"/>
              </a:lnSpc>
              <a:spcBef>
                <a:spcPts val="998"/>
              </a:spcBef>
              <a:spcAft>
                <a:spcPts val="0"/>
              </a:spcAft>
              <a:buSzPts val="14000"/>
              <a:buNone/>
              <a:defRPr sz="14004" b="1">
                <a:solidFill>
                  <a:schemeClr val="dk2"/>
                </a:solidFill>
                <a:latin typeface="Libre Baskerville"/>
                <a:ea typeface="Libre Baskerville"/>
                <a:cs typeface="Libre Baskerville"/>
                <a:sym typeface="Libre Baskerville"/>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
        <p:nvSpPr>
          <p:cNvPr id="84" name="Google Shape;84;p32"/>
          <p:cNvSpPr txBox="1">
            <a:spLocks noGrp="1"/>
          </p:cNvSpPr>
          <p:nvPr>
            <p:ph type="body" idx="3"/>
          </p:nvPr>
        </p:nvSpPr>
        <p:spPr>
          <a:xfrm>
            <a:off x="1033185" y="2136569"/>
            <a:ext cx="941833" cy="1936749"/>
          </a:xfrm>
          <a:prstGeom prst="rect">
            <a:avLst/>
          </a:prstGeom>
          <a:noFill/>
          <a:ln>
            <a:noFill/>
          </a:ln>
        </p:spPr>
        <p:txBody>
          <a:bodyPr spcFirstLastPara="1" wrap="square" lIns="91425" tIns="45700" rIns="91425" bIns="45700" anchor="t" anchorCtr="0">
            <a:noAutofit/>
          </a:bodyPr>
          <a:lstStyle>
            <a:lvl1pPr marL="457243" lvl="0" indent="-228623" algn="l">
              <a:lnSpc>
                <a:spcPct val="90000"/>
              </a:lnSpc>
              <a:spcBef>
                <a:spcPts val="998"/>
              </a:spcBef>
              <a:spcAft>
                <a:spcPts val="0"/>
              </a:spcAft>
              <a:buSzPts val="14000"/>
              <a:buNone/>
              <a:defRPr sz="14004" b="1">
                <a:solidFill>
                  <a:schemeClr val="dk2"/>
                </a:solidFill>
                <a:latin typeface="Libre Baskerville"/>
                <a:ea typeface="Libre Baskerville"/>
                <a:cs typeface="Libre Baskerville"/>
                <a:sym typeface="Libre Baskerville"/>
              </a:defRPr>
            </a:lvl1pPr>
            <a:lvl2pPr marL="914488" lvl="1" indent="-342931" algn="l">
              <a:lnSpc>
                <a:spcPct val="90000"/>
              </a:lnSpc>
              <a:spcBef>
                <a:spcPts val="503"/>
              </a:spcBef>
              <a:spcAft>
                <a:spcPts val="0"/>
              </a:spcAft>
              <a:buSzPts val="1800"/>
              <a:buChar char="•"/>
              <a:defRPr/>
            </a:lvl2pPr>
            <a:lvl3pPr marL="1371732" lvl="2" indent="-342931" algn="l">
              <a:lnSpc>
                <a:spcPct val="90000"/>
              </a:lnSpc>
              <a:spcBef>
                <a:spcPts val="503"/>
              </a:spcBef>
              <a:spcAft>
                <a:spcPts val="0"/>
              </a:spcAft>
              <a:buSzPts val="1800"/>
              <a:buChar char="•"/>
              <a:defRPr/>
            </a:lvl3pPr>
            <a:lvl4pPr marL="1828977" lvl="3" indent="-342931" algn="l">
              <a:lnSpc>
                <a:spcPct val="90000"/>
              </a:lnSpc>
              <a:spcBef>
                <a:spcPts val="503"/>
              </a:spcBef>
              <a:spcAft>
                <a:spcPts val="0"/>
              </a:spcAft>
              <a:buSzPts val="1800"/>
              <a:buChar char="•"/>
              <a:defRPr/>
            </a:lvl4pPr>
            <a:lvl5pPr marL="2286225" lvl="4" indent="-342931" algn="l">
              <a:lnSpc>
                <a:spcPct val="90000"/>
              </a:lnSpc>
              <a:spcBef>
                <a:spcPts val="503"/>
              </a:spcBef>
              <a:spcAft>
                <a:spcPts val="0"/>
              </a:spcAft>
              <a:buSzPts val="1800"/>
              <a:buChar char="•"/>
              <a:defRPr/>
            </a:lvl5pPr>
            <a:lvl6pPr marL="2743465" lvl="5" indent="-342931" algn="l">
              <a:lnSpc>
                <a:spcPct val="90000"/>
              </a:lnSpc>
              <a:spcBef>
                <a:spcPts val="503"/>
              </a:spcBef>
              <a:spcAft>
                <a:spcPts val="0"/>
              </a:spcAft>
              <a:buClr>
                <a:schemeClr val="dk1"/>
              </a:buClr>
              <a:buSzPts val="1800"/>
              <a:buChar char="•"/>
              <a:defRPr/>
            </a:lvl6pPr>
            <a:lvl7pPr marL="3200713" lvl="6" indent="-342931" algn="l">
              <a:lnSpc>
                <a:spcPct val="90000"/>
              </a:lnSpc>
              <a:spcBef>
                <a:spcPts val="503"/>
              </a:spcBef>
              <a:spcAft>
                <a:spcPts val="0"/>
              </a:spcAft>
              <a:buClr>
                <a:schemeClr val="dk1"/>
              </a:buClr>
              <a:buSzPts val="1800"/>
              <a:buChar char="•"/>
              <a:defRPr/>
            </a:lvl7pPr>
            <a:lvl8pPr marL="3657954" lvl="7" indent="-342931" algn="l">
              <a:lnSpc>
                <a:spcPct val="90000"/>
              </a:lnSpc>
              <a:spcBef>
                <a:spcPts val="503"/>
              </a:spcBef>
              <a:spcAft>
                <a:spcPts val="0"/>
              </a:spcAft>
              <a:buClr>
                <a:schemeClr val="dk1"/>
              </a:buClr>
              <a:buSzPts val="1800"/>
              <a:buChar char="•"/>
              <a:defRPr/>
            </a:lvl8pPr>
            <a:lvl9pPr marL="4115202" lvl="8" indent="-342931" algn="l">
              <a:lnSpc>
                <a:spcPct val="90000"/>
              </a:lnSpc>
              <a:spcBef>
                <a:spcPts val="503"/>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381005" y="381002"/>
            <a:ext cx="1142999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3"/>
              </a:buClr>
              <a:buSzPts val="4400"/>
              <a:buFont typeface="Libre Baskerville"/>
              <a:buNone/>
              <a:defRPr sz="4400" b="0" i="0" u="none" strike="noStrike" cap="none">
                <a:solidFill>
                  <a:schemeClr val="accent3"/>
                </a:solidFill>
                <a:latin typeface="Libre Baskerville"/>
                <a:ea typeface="Libre Baskerville"/>
                <a:cs typeface="Libre Baskerville"/>
                <a:sym typeface="Libre Baskervil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381005" y="1825625"/>
            <a:ext cx="11429999"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73292A"/>
              </a:buClr>
              <a:buSzPts val="2800"/>
              <a:buFont typeface="Arial"/>
              <a:buChar char="•"/>
              <a:defRPr sz="2800" b="0" i="0" u="none" strike="noStrike" cap="none">
                <a:solidFill>
                  <a:schemeClr val="accent3"/>
                </a:solidFill>
                <a:latin typeface="Gill Sans"/>
                <a:ea typeface="Gill Sans"/>
                <a:cs typeface="Gill Sans"/>
                <a:sym typeface="Gill Sans"/>
              </a:defRPr>
            </a:lvl1pPr>
            <a:lvl2pPr marL="914400" marR="0" lvl="1" indent="-381000" algn="l" rtl="0">
              <a:lnSpc>
                <a:spcPct val="90000"/>
              </a:lnSpc>
              <a:spcBef>
                <a:spcPts val="500"/>
              </a:spcBef>
              <a:spcAft>
                <a:spcPts val="0"/>
              </a:spcAft>
              <a:buClr>
                <a:srgbClr val="73292A"/>
              </a:buClr>
              <a:buSzPts val="2400"/>
              <a:buFont typeface="Arial"/>
              <a:buChar char="•"/>
              <a:defRPr sz="2400" b="0" i="0" u="none" strike="noStrike" cap="none">
                <a:solidFill>
                  <a:schemeClr val="accent3"/>
                </a:solidFill>
                <a:latin typeface="Gill Sans"/>
                <a:ea typeface="Gill Sans"/>
                <a:cs typeface="Gill Sans"/>
                <a:sym typeface="Gill Sans"/>
              </a:defRPr>
            </a:lvl2pPr>
            <a:lvl3pPr marL="1371600" marR="0" lvl="2" indent="-355600" algn="l" rtl="0">
              <a:lnSpc>
                <a:spcPct val="90000"/>
              </a:lnSpc>
              <a:spcBef>
                <a:spcPts val="500"/>
              </a:spcBef>
              <a:spcAft>
                <a:spcPts val="0"/>
              </a:spcAft>
              <a:buClr>
                <a:srgbClr val="73292A"/>
              </a:buClr>
              <a:buSzPts val="2000"/>
              <a:buFont typeface="Arial"/>
              <a:buChar char="•"/>
              <a:defRPr sz="2000" b="0" i="0" u="none" strike="noStrike" cap="none">
                <a:solidFill>
                  <a:schemeClr val="accent3"/>
                </a:solidFill>
                <a:latin typeface="Gill Sans"/>
                <a:ea typeface="Gill Sans"/>
                <a:cs typeface="Gill Sans"/>
                <a:sym typeface="Gill Sans"/>
              </a:defRPr>
            </a:lvl3pPr>
            <a:lvl4pPr marL="1828800" marR="0" lvl="3" indent="-342900" algn="l" rtl="0">
              <a:lnSpc>
                <a:spcPct val="90000"/>
              </a:lnSpc>
              <a:spcBef>
                <a:spcPts val="500"/>
              </a:spcBef>
              <a:spcAft>
                <a:spcPts val="0"/>
              </a:spcAft>
              <a:buClr>
                <a:srgbClr val="73292A"/>
              </a:buClr>
              <a:buSzPts val="1800"/>
              <a:buFont typeface="Arial"/>
              <a:buChar char="•"/>
              <a:defRPr sz="1800" b="0" i="0" u="none" strike="noStrike" cap="none">
                <a:solidFill>
                  <a:schemeClr val="accent3"/>
                </a:solidFill>
                <a:latin typeface="Gill Sans"/>
                <a:ea typeface="Gill Sans"/>
                <a:cs typeface="Gill Sans"/>
                <a:sym typeface="Gill Sans"/>
              </a:defRPr>
            </a:lvl4pPr>
            <a:lvl5pPr marL="2286000" marR="0" lvl="4" indent="-342900" algn="l" rtl="0">
              <a:lnSpc>
                <a:spcPct val="90000"/>
              </a:lnSpc>
              <a:spcBef>
                <a:spcPts val="500"/>
              </a:spcBef>
              <a:spcAft>
                <a:spcPts val="0"/>
              </a:spcAft>
              <a:buClr>
                <a:srgbClr val="73292A"/>
              </a:buClr>
              <a:buSzPts val="1800"/>
              <a:buFont typeface="Arial"/>
              <a:buChar char="•"/>
              <a:defRPr sz="1800" b="0" i="0" u="none" strike="noStrike" cap="none">
                <a:solidFill>
                  <a:schemeClr val="accent3"/>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9pPr>
          </a:lstStyle>
          <a:p>
            <a:endParaRPr/>
          </a:p>
        </p:txBody>
      </p:sp>
      <p:sp>
        <p:nvSpPr>
          <p:cNvPr id="12" name="Google Shape;12;p23"/>
          <p:cNvSpPr txBox="1">
            <a:spLocks noGrp="1"/>
          </p:cNvSpPr>
          <p:nvPr>
            <p:ph type="ftr" idx="11"/>
          </p:nvPr>
        </p:nvSpPr>
        <p:spPr>
          <a:xfrm>
            <a:off x="228605" y="6356352"/>
            <a:ext cx="4114799" cy="36512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2"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4"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4"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4"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4"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4"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4"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4"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4" b="0" i="0" u="none" strike="noStrike" cap="none">
                <a:solidFill>
                  <a:schemeClr val="dk1"/>
                </a:solidFill>
                <a:latin typeface="Gill Sans"/>
                <a:ea typeface="Gill Sans"/>
                <a:cs typeface="Gill Sans"/>
                <a:sym typeface="Gill Sans"/>
              </a:defRPr>
            </a:lvl9pPr>
          </a:lstStyle>
          <a:p>
            <a:endParaRPr/>
          </a:p>
        </p:txBody>
      </p:sp>
      <p:sp>
        <p:nvSpPr>
          <p:cNvPr id="13" name="Google Shape;13;p23"/>
          <p:cNvSpPr txBox="1">
            <a:spLocks noGrp="1"/>
          </p:cNvSpPr>
          <p:nvPr>
            <p:ph type="sldNum" idx="12"/>
          </p:nvPr>
        </p:nvSpPr>
        <p:spPr>
          <a:xfrm>
            <a:off x="9208010" y="6356352"/>
            <a:ext cx="2743201" cy="36512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2" b="0" i="0" u="none" strike="noStrike" cap="none">
                <a:solidFill>
                  <a:schemeClr val="dk1"/>
                </a:solidFill>
                <a:latin typeface="Gill Sans"/>
                <a:ea typeface="Gill Sans"/>
                <a:cs typeface="Gill Sans"/>
                <a:sym typeface="Gill Sans"/>
              </a:defRPr>
            </a:lvl1pPr>
            <a:lvl2pPr marL="0" marR="0" lvl="1" indent="0" algn="r" rtl="0">
              <a:spcBef>
                <a:spcPts val="0"/>
              </a:spcBef>
              <a:buNone/>
              <a:defRPr sz="1202" b="0" i="0" u="none" strike="noStrike" cap="none">
                <a:solidFill>
                  <a:schemeClr val="dk1"/>
                </a:solidFill>
                <a:latin typeface="Gill Sans"/>
                <a:ea typeface="Gill Sans"/>
                <a:cs typeface="Gill Sans"/>
                <a:sym typeface="Gill Sans"/>
              </a:defRPr>
            </a:lvl2pPr>
            <a:lvl3pPr marL="0" marR="0" lvl="2" indent="0" algn="r" rtl="0">
              <a:spcBef>
                <a:spcPts val="0"/>
              </a:spcBef>
              <a:buNone/>
              <a:defRPr sz="1202" b="0" i="0" u="none" strike="noStrike" cap="none">
                <a:solidFill>
                  <a:schemeClr val="dk1"/>
                </a:solidFill>
                <a:latin typeface="Gill Sans"/>
                <a:ea typeface="Gill Sans"/>
                <a:cs typeface="Gill Sans"/>
                <a:sym typeface="Gill Sans"/>
              </a:defRPr>
            </a:lvl3pPr>
            <a:lvl4pPr marL="0" marR="0" lvl="3" indent="0" algn="r" rtl="0">
              <a:spcBef>
                <a:spcPts val="0"/>
              </a:spcBef>
              <a:buNone/>
              <a:defRPr sz="1202" b="0" i="0" u="none" strike="noStrike" cap="none">
                <a:solidFill>
                  <a:schemeClr val="dk1"/>
                </a:solidFill>
                <a:latin typeface="Gill Sans"/>
                <a:ea typeface="Gill Sans"/>
                <a:cs typeface="Gill Sans"/>
                <a:sym typeface="Gill Sans"/>
              </a:defRPr>
            </a:lvl4pPr>
            <a:lvl5pPr marL="0" marR="0" lvl="4" indent="0" algn="r" rtl="0">
              <a:spcBef>
                <a:spcPts val="0"/>
              </a:spcBef>
              <a:buNone/>
              <a:defRPr sz="1202" b="0" i="0" u="none" strike="noStrike" cap="none">
                <a:solidFill>
                  <a:schemeClr val="dk1"/>
                </a:solidFill>
                <a:latin typeface="Gill Sans"/>
                <a:ea typeface="Gill Sans"/>
                <a:cs typeface="Gill Sans"/>
                <a:sym typeface="Gill Sans"/>
              </a:defRPr>
            </a:lvl5pPr>
            <a:lvl6pPr marL="0" marR="0" lvl="5" indent="0" algn="r" rtl="0">
              <a:spcBef>
                <a:spcPts val="0"/>
              </a:spcBef>
              <a:buNone/>
              <a:defRPr sz="1202" b="0" i="0" u="none" strike="noStrike" cap="none">
                <a:solidFill>
                  <a:schemeClr val="dk1"/>
                </a:solidFill>
                <a:latin typeface="Gill Sans"/>
                <a:ea typeface="Gill Sans"/>
                <a:cs typeface="Gill Sans"/>
                <a:sym typeface="Gill Sans"/>
              </a:defRPr>
            </a:lvl6pPr>
            <a:lvl7pPr marL="0" marR="0" lvl="6" indent="0" algn="r" rtl="0">
              <a:spcBef>
                <a:spcPts val="0"/>
              </a:spcBef>
              <a:buNone/>
              <a:defRPr sz="1202" b="0" i="0" u="none" strike="noStrike" cap="none">
                <a:solidFill>
                  <a:schemeClr val="dk1"/>
                </a:solidFill>
                <a:latin typeface="Gill Sans"/>
                <a:ea typeface="Gill Sans"/>
                <a:cs typeface="Gill Sans"/>
                <a:sym typeface="Gill Sans"/>
              </a:defRPr>
            </a:lvl7pPr>
            <a:lvl8pPr marL="0" marR="0" lvl="7" indent="0" algn="r" rtl="0">
              <a:spcBef>
                <a:spcPts val="0"/>
              </a:spcBef>
              <a:buNone/>
              <a:defRPr sz="1202" b="0" i="0" u="none" strike="noStrike" cap="none">
                <a:solidFill>
                  <a:schemeClr val="dk1"/>
                </a:solidFill>
                <a:latin typeface="Gill Sans"/>
                <a:ea typeface="Gill Sans"/>
                <a:cs typeface="Gill Sans"/>
                <a:sym typeface="Gill Sans"/>
              </a:defRPr>
            </a:lvl8pPr>
            <a:lvl9pPr marL="0" marR="0" lvl="8" indent="0" algn="r" rtl="0">
              <a:spcBef>
                <a:spcPts val="0"/>
              </a:spcBef>
              <a:buNone/>
              <a:defRPr sz="1202" b="0" i="0" u="none" strike="noStrike" cap="none">
                <a:solidFill>
                  <a:schemeClr val="dk1"/>
                </a:solidFill>
                <a:latin typeface="Gill Sans"/>
                <a:ea typeface="Gill Sans"/>
                <a:cs typeface="Gill Sans"/>
                <a:sym typeface="Gill Sans"/>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99"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39" userDrawn="1">
          <p15:clr>
            <a:srgbClr val="547EBF"/>
          </p15:clr>
        </p15:guide>
        <p15:guide id="4" orient="horz" pos="240" userDrawn="1">
          <p15:clr>
            <a:srgbClr val="547EBF"/>
          </p15:clr>
        </p15:guide>
        <p15:guide id="5" pos="7441" userDrawn="1">
          <p15:clr>
            <a:srgbClr val="547EBF"/>
          </p15:clr>
        </p15:guide>
        <p15:guide id="6" orient="horz" pos="4080" userDrawn="1">
          <p15:clr>
            <a:srgbClr val="547EBF"/>
          </p15:clr>
        </p15:guide>
        <p15:guide id="7" pos="3961" userDrawn="1">
          <p15:clr>
            <a:srgbClr val="547EBF"/>
          </p15:clr>
        </p15:guide>
        <p15:guide id="8" pos="3721" userDrawn="1">
          <p15:clr>
            <a:srgbClr val="547EBF"/>
          </p15:clr>
        </p15:guide>
        <p15:guide id="9" pos="2112" userDrawn="1">
          <p15:clr>
            <a:srgbClr val="547EBF"/>
          </p15:clr>
        </p15:guide>
        <p15:guide id="10" pos="1849" userDrawn="1">
          <p15:clr>
            <a:srgbClr val="547EBF"/>
          </p15:clr>
        </p15:guide>
        <p15:guide id="11" pos="5568" userDrawn="1">
          <p15:clr>
            <a:srgbClr val="547EBF"/>
          </p15:clr>
        </p15:guide>
        <p15:guide id="12" pos="5833" userDrawn="1">
          <p15:clr>
            <a:srgbClr val="547EBF"/>
          </p15:clr>
        </p15:guide>
        <p15:guide id="13" pos="4968" userDrawn="1">
          <p15:clr>
            <a:srgbClr val="9FCC3B"/>
          </p15:clr>
        </p15:guide>
        <p15:guide id="14" pos="5210" userDrawn="1">
          <p15:clr>
            <a:srgbClr val="9FCC3B"/>
          </p15:clr>
        </p15:guide>
        <p15:guide id="15" pos="2714"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
          <p:cNvSpPr txBox="1">
            <a:spLocks noGrp="1"/>
          </p:cNvSpPr>
          <p:nvPr>
            <p:ph type="ctrTitle"/>
          </p:nvPr>
        </p:nvSpPr>
        <p:spPr>
          <a:xfrm>
            <a:off x="2749301" y="2735084"/>
            <a:ext cx="6693407" cy="1416296"/>
          </a:xfrm>
          <a:prstGeom prst="rect">
            <a:avLst/>
          </a:prstGeom>
          <a:noFill/>
          <a:ln>
            <a:noFill/>
          </a:ln>
        </p:spPr>
        <p:txBody>
          <a:bodyPr spcFirstLastPara="1" wrap="square" lIns="91428" tIns="45701" rIns="91428" bIns="45701" anchor="b" anchorCtr="0">
            <a:noAutofit/>
          </a:bodyPr>
          <a:lstStyle/>
          <a:p>
            <a:r>
              <a:rPr lang="en-US" sz="3999" dirty="0">
                <a:latin typeface="Times New Roman" panose="02020603050405020304" pitchFamily="18" charset="0"/>
                <a:cs typeface="Times New Roman" panose="02020603050405020304" pitchFamily="18" charset="0"/>
              </a:rPr>
              <a:t>Infosys Stock Price </a:t>
            </a:r>
            <a:br>
              <a:rPr lang="en-US" sz="3999" dirty="0">
                <a:latin typeface="Times New Roman" panose="02020603050405020304" pitchFamily="18" charset="0"/>
                <a:cs typeface="Times New Roman" panose="02020603050405020304" pitchFamily="18" charset="0"/>
              </a:rPr>
            </a:br>
            <a:r>
              <a:rPr lang="en-US" sz="3999" dirty="0">
                <a:latin typeface="Times New Roman" panose="02020603050405020304" pitchFamily="18" charset="0"/>
                <a:cs typeface="Times New Roman" panose="02020603050405020304" pitchFamily="18" charset="0"/>
              </a:rPr>
              <a:t>Prediction </a:t>
            </a:r>
            <a:endParaRPr sz="3999" dirty="0">
              <a:latin typeface="Times New Roman" panose="02020603050405020304" pitchFamily="18" charset="0"/>
              <a:cs typeface="Times New Roman" panose="02020603050405020304" pitchFamily="18" charset="0"/>
            </a:endParaRPr>
          </a:p>
        </p:txBody>
      </p:sp>
      <p:sp>
        <p:nvSpPr>
          <p:cNvPr id="210" name="Google Shape;210;p1"/>
          <p:cNvSpPr txBox="1">
            <a:spLocks noGrp="1"/>
          </p:cNvSpPr>
          <p:nvPr>
            <p:ph type="subTitle" idx="1"/>
          </p:nvPr>
        </p:nvSpPr>
        <p:spPr>
          <a:prstGeom prst="rect">
            <a:avLst/>
          </a:prstGeom>
          <a:noFill/>
          <a:ln>
            <a:noFill/>
          </a:ln>
        </p:spPr>
        <p:txBody>
          <a:bodyPr spcFirstLastPara="1" wrap="square" lIns="91428" tIns="45701" rIns="91428" bIns="45701" anchor="t" anchorCtr="0">
            <a:normAutofit/>
          </a:bodyPr>
          <a:lstStyle/>
          <a:p>
            <a:pPr marL="0" indent="0">
              <a:spcBef>
                <a:spcPts val="0"/>
              </a:spcBef>
            </a:pPr>
            <a:r>
              <a:rPr lang="en-US" dirty="0">
                <a:latin typeface="Times New Roman" panose="02020603050405020304" pitchFamily="18" charset="0"/>
                <a:cs typeface="Times New Roman" panose="02020603050405020304" pitchFamily="18" charset="0"/>
              </a:rPr>
              <a:t>P-315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07CB39-DDE3-4F3E-ABF5-7F51FD2379BD}"/>
              </a:ext>
            </a:extLst>
          </p:cNvPr>
          <p:cNvSpPr>
            <a:spLocks noGrp="1"/>
          </p:cNvSpPr>
          <p:nvPr>
            <p:ph type="sldNum" idx="12"/>
          </p:nvPr>
        </p:nvSpPr>
        <p:spPr/>
        <p:txBody>
          <a:bodyPr/>
          <a:lstStyle/>
          <a:p>
            <a:fld id="{00000000-1234-1234-1234-123412341234}" type="slidenum">
              <a:rPr lang="en-US" smtClean="0"/>
              <a:pPr/>
              <a:t>10</a:t>
            </a:fld>
            <a:endParaRPr lang="en-US"/>
          </a:p>
        </p:txBody>
      </p:sp>
      <p:pic>
        <p:nvPicPr>
          <p:cNvPr id="4" name="Picture 3">
            <a:extLst>
              <a:ext uri="{FF2B5EF4-FFF2-40B4-BE49-F238E27FC236}">
                <a16:creationId xmlns:a16="http://schemas.microsoft.com/office/drawing/2014/main" id="{0B4B9DB6-FEB6-47FB-BAAF-B959C250F7F3}"/>
              </a:ext>
            </a:extLst>
          </p:cNvPr>
          <p:cNvPicPr>
            <a:picLocks noChangeAspect="1"/>
          </p:cNvPicPr>
          <p:nvPr/>
        </p:nvPicPr>
        <p:blipFill rotWithShape="1">
          <a:blip r:embed="rId2"/>
          <a:srcRect l="6319" t="27566" r="49355" b="24644"/>
          <a:stretch/>
        </p:blipFill>
        <p:spPr>
          <a:xfrm>
            <a:off x="195209" y="165886"/>
            <a:ext cx="6791218" cy="3041149"/>
          </a:xfrm>
          <a:prstGeom prst="rect">
            <a:avLst/>
          </a:prstGeom>
        </p:spPr>
      </p:pic>
      <p:sp>
        <p:nvSpPr>
          <p:cNvPr id="5" name="TextBox 4">
            <a:extLst>
              <a:ext uri="{FF2B5EF4-FFF2-40B4-BE49-F238E27FC236}">
                <a16:creationId xmlns:a16="http://schemas.microsoft.com/office/drawing/2014/main" id="{5E69DBAF-6D5F-4DDD-9B2B-CAD337F33EDD}"/>
              </a:ext>
            </a:extLst>
          </p:cNvPr>
          <p:cNvSpPr txBox="1"/>
          <p:nvPr/>
        </p:nvSpPr>
        <p:spPr>
          <a:xfrm>
            <a:off x="7346022" y="873304"/>
            <a:ext cx="4469259" cy="1504579"/>
          </a:xfrm>
          <a:prstGeom prst="rect">
            <a:avLst/>
          </a:prstGeom>
          <a:noFill/>
        </p:spPr>
        <p:txBody>
          <a:bodyPr wrap="square" rtlCol="0">
            <a:spAutoFit/>
          </a:bodyPr>
          <a:lstStyle/>
          <a:p>
            <a:pPr marL="342900" indent="-342900">
              <a:lnSpc>
                <a:spcPts val="2799"/>
              </a:lnSpc>
              <a:buFont typeface="Wingdings" panose="05000000000000000000" pitchFamily="2" charset="2"/>
              <a:buChar char="v"/>
            </a:pPr>
            <a:r>
              <a:rPr lang="en-US" sz="2000" kern="0" spc="-35" dirty="0">
                <a:solidFill>
                  <a:schemeClr val="tx1"/>
                </a:solidFill>
                <a:latin typeface="Arial" panose="020B0604020202020204" pitchFamily="34" charset="0"/>
                <a:ea typeface="Inter" pitchFamily="34" charset="-122"/>
                <a:cs typeface="Arial" panose="020B0604020202020204" pitchFamily="34" charset="0"/>
              </a:rPr>
              <a:t>Data is checked , and there is no null value present in the dataset .  Also, we got to know the datatype of the columns .</a:t>
            </a:r>
            <a:endParaRPr lang="en-US" sz="20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2632192-33ED-47EB-9945-BD305FCB54DB}"/>
              </a:ext>
            </a:extLst>
          </p:cNvPr>
          <p:cNvPicPr>
            <a:picLocks noChangeAspect="1"/>
          </p:cNvPicPr>
          <p:nvPr/>
        </p:nvPicPr>
        <p:blipFill rotWithShape="1">
          <a:blip r:embed="rId3"/>
          <a:srcRect l="7415" t="32060" r="36882" b="24771"/>
          <a:stretch/>
        </p:blipFill>
        <p:spPr>
          <a:xfrm>
            <a:off x="195209" y="3429000"/>
            <a:ext cx="6791218" cy="3292478"/>
          </a:xfrm>
          <a:prstGeom prst="rect">
            <a:avLst/>
          </a:prstGeom>
        </p:spPr>
      </p:pic>
      <p:sp>
        <p:nvSpPr>
          <p:cNvPr id="8" name="TextBox 7">
            <a:extLst>
              <a:ext uri="{FF2B5EF4-FFF2-40B4-BE49-F238E27FC236}">
                <a16:creationId xmlns:a16="http://schemas.microsoft.com/office/drawing/2014/main" id="{7705491A-3E72-486F-8A95-B31EAB7F0555}"/>
              </a:ext>
            </a:extLst>
          </p:cNvPr>
          <p:cNvSpPr txBox="1"/>
          <p:nvPr/>
        </p:nvSpPr>
        <p:spPr>
          <a:xfrm>
            <a:off x="7346022" y="4218508"/>
            <a:ext cx="4605189"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kern="0" spc="-35" dirty="0">
                <a:solidFill>
                  <a:schemeClr val="tx1"/>
                </a:solidFill>
                <a:latin typeface="Arial" panose="020B0604020202020204" pitchFamily="34" charset="0"/>
                <a:ea typeface="Inter" pitchFamily="34" charset="-122"/>
                <a:cs typeface="Arial" panose="020B0604020202020204" pitchFamily="34" charset="0"/>
              </a:rPr>
              <a:t>We performed all the statistics , we got to know the main values of  mean, standard deviation , min-max.</a:t>
            </a:r>
            <a:endParaRPr lang="en-IN"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4142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97E8B9-77C6-48E1-B587-ACEA738D3973}"/>
              </a:ext>
            </a:extLst>
          </p:cNvPr>
          <p:cNvSpPr>
            <a:spLocks noGrp="1"/>
          </p:cNvSpPr>
          <p:nvPr>
            <p:ph type="sldNum" idx="12"/>
          </p:nvPr>
        </p:nvSpPr>
        <p:spPr/>
        <p:txBody>
          <a:bodyPr/>
          <a:lstStyle/>
          <a:p>
            <a:fld id="{00000000-1234-1234-1234-123412341234}" type="slidenum">
              <a:rPr lang="en-US" smtClean="0"/>
              <a:pPr/>
              <a:t>11</a:t>
            </a:fld>
            <a:endParaRPr lang="en-US"/>
          </a:p>
        </p:txBody>
      </p:sp>
      <p:pic>
        <p:nvPicPr>
          <p:cNvPr id="4" name="Picture 3">
            <a:extLst>
              <a:ext uri="{FF2B5EF4-FFF2-40B4-BE49-F238E27FC236}">
                <a16:creationId xmlns:a16="http://schemas.microsoft.com/office/drawing/2014/main" id="{A104FD64-F394-4F36-B711-E5545A87AADE}"/>
              </a:ext>
            </a:extLst>
          </p:cNvPr>
          <p:cNvPicPr>
            <a:picLocks noChangeAspect="1"/>
          </p:cNvPicPr>
          <p:nvPr/>
        </p:nvPicPr>
        <p:blipFill>
          <a:blip r:embed="rId2"/>
          <a:stretch>
            <a:fillRect/>
          </a:stretch>
        </p:blipFill>
        <p:spPr>
          <a:xfrm>
            <a:off x="133179" y="66675"/>
            <a:ext cx="5496095" cy="6654803"/>
          </a:xfrm>
          <a:prstGeom prst="rect">
            <a:avLst/>
          </a:prstGeom>
        </p:spPr>
      </p:pic>
      <p:pic>
        <p:nvPicPr>
          <p:cNvPr id="6" name="Picture 5">
            <a:extLst>
              <a:ext uri="{FF2B5EF4-FFF2-40B4-BE49-F238E27FC236}">
                <a16:creationId xmlns:a16="http://schemas.microsoft.com/office/drawing/2014/main" id="{4EAD79AA-F9D3-40D3-8198-832F8DD47492}"/>
              </a:ext>
            </a:extLst>
          </p:cNvPr>
          <p:cNvPicPr>
            <a:picLocks noChangeAspect="1"/>
          </p:cNvPicPr>
          <p:nvPr/>
        </p:nvPicPr>
        <p:blipFill>
          <a:blip r:embed="rId3"/>
          <a:stretch>
            <a:fillRect/>
          </a:stretch>
        </p:blipFill>
        <p:spPr>
          <a:xfrm>
            <a:off x="6455116" y="101598"/>
            <a:ext cx="5496095" cy="6654803"/>
          </a:xfrm>
          <a:prstGeom prst="rect">
            <a:avLst/>
          </a:prstGeom>
        </p:spPr>
      </p:pic>
    </p:spTree>
    <p:extLst>
      <p:ext uri="{BB962C8B-B14F-4D97-AF65-F5344CB8AC3E}">
        <p14:creationId xmlns:p14="http://schemas.microsoft.com/office/powerpoint/2010/main" val="147890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79EE35-EFB9-4D75-A14E-E689D001AFAA}"/>
              </a:ext>
            </a:extLst>
          </p:cNvPr>
          <p:cNvSpPr>
            <a:spLocks noGrp="1"/>
          </p:cNvSpPr>
          <p:nvPr>
            <p:ph type="sldNum" idx="12"/>
          </p:nvPr>
        </p:nvSpPr>
        <p:spPr/>
        <p:txBody>
          <a:bodyPr/>
          <a:lstStyle/>
          <a:p>
            <a:fld id="{00000000-1234-1234-1234-123412341234}" type="slidenum">
              <a:rPr lang="en-US" smtClean="0"/>
              <a:pPr/>
              <a:t>12</a:t>
            </a:fld>
            <a:endParaRPr lang="en-US"/>
          </a:p>
        </p:txBody>
      </p:sp>
      <p:pic>
        <p:nvPicPr>
          <p:cNvPr id="4" name="Picture 3">
            <a:extLst>
              <a:ext uri="{FF2B5EF4-FFF2-40B4-BE49-F238E27FC236}">
                <a16:creationId xmlns:a16="http://schemas.microsoft.com/office/drawing/2014/main" id="{B4A985FD-3563-48BD-9BE5-B7A6FE285619}"/>
              </a:ext>
            </a:extLst>
          </p:cNvPr>
          <p:cNvPicPr>
            <a:picLocks noChangeAspect="1"/>
          </p:cNvPicPr>
          <p:nvPr/>
        </p:nvPicPr>
        <p:blipFill>
          <a:blip r:embed="rId2"/>
          <a:stretch>
            <a:fillRect/>
          </a:stretch>
        </p:blipFill>
        <p:spPr>
          <a:xfrm>
            <a:off x="98770" y="471401"/>
            <a:ext cx="3987455" cy="4429266"/>
          </a:xfrm>
          <a:prstGeom prst="rect">
            <a:avLst/>
          </a:prstGeom>
        </p:spPr>
      </p:pic>
      <p:pic>
        <p:nvPicPr>
          <p:cNvPr id="6" name="Picture 5">
            <a:extLst>
              <a:ext uri="{FF2B5EF4-FFF2-40B4-BE49-F238E27FC236}">
                <a16:creationId xmlns:a16="http://schemas.microsoft.com/office/drawing/2014/main" id="{373E8719-679B-4A27-A4B8-AB43564DB44B}"/>
              </a:ext>
            </a:extLst>
          </p:cNvPr>
          <p:cNvPicPr>
            <a:picLocks noChangeAspect="1"/>
          </p:cNvPicPr>
          <p:nvPr/>
        </p:nvPicPr>
        <p:blipFill>
          <a:blip r:embed="rId3"/>
          <a:stretch>
            <a:fillRect/>
          </a:stretch>
        </p:blipFill>
        <p:spPr>
          <a:xfrm>
            <a:off x="4608036" y="438080"/>
            <a:ext cx="3678714" cy="4462587"/>
          </a:xfrm>
          <a:prstGeom prst="rect">
            <a:avLst/>
          </a:prstGeom>
        </p:spPr>
      </p:pic>
      <p:pic>
        <p:nvPicPr>
          <p:cNvPr id="8" name="Picture 7">
            <a:extLst>
              <a:ext uri="{FF2B5EF4-FFF2-40B4-BE49-F238E27FC236}">
                <a16:creationId xmlns:a16="http://schemas.microsoft.com/office/drawing/2014/main" id="{C4E49F3C-0EEF-4ED9-AA18-621BD6B6D8C2}"/>
              </a:ext>
            </a:extLst>
          </p:cNvPr>
          <p:cNvPicPr>
            <a:picLocks noChangeAspect="1"/>
          </p:cNvPicPr>
          <p:nvPr/>
        </p:nvPicPr>
        <p:blipFill>
          <a:blip r:embed="rId4"/>
          <a:stretch>
            <a:fillRect/>
          </a:stretch>
        </p:blipFill>
        <p:spPr>
          <a:xfrm>
            <a:off x="8585964" y="438080"/>
            <a:ext cx="3507266" cy="4462587"/>
          </a:xfrm>
          <a:prstGeom prst="rect">
            <a:avLst/>
          </a:prstGeom>
        </p:spPr>
      </p:pic>
    </p:spTree>
    <p:extLst>
      <p:ext uri="{BB962C8B-B14F-4D97-AF65-F5344CB8AC3E}">
        <p14:creationId xmlns:p14="http://schemas.microsoft.com/office/powerpoint/2010/main" val="3202640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BA3A-DE2C-4D2A-99D2-AA4E7CC17FFB}"/>
              </a:ext>
            </a:extLst>
          </p:cNvPr>
          <p:cNvSpPr>
            <a:spLocks noGrp="1"/>
          </p:cNvSpPr>
          <p:nvPr>
            <p:ph type="title"/>
          </p:nvPr>
        </p:nvSpPr>
        <p:spPr>
          <a:xfrm>
            <a:off x="838199" y="0"/>
            <a:ext cx="10515601" cy="590550"/>
          </a:xfrm>
        </p:spPr>
        <p:txBody>
          <a:bodyPr>
            <a:normAutofit/>
          </a:bodyPr>
          <a:lstStyle/>
          <a:p>
            <a:r>
              <a:rPr lang="en-US" sz="3600" dirty="0">
                <a:solidFill>
                  <a:schemeClr val="tx1"/>
                </a:solidFill>
                <a:latin typeface="Times New Roman" panose="02020603050405020304" pitchFamily="18" charset="0"/>
                <a:cs typeface="Times New Roman" panose="02020603050405020304" pitchFamily="18" charset="0"/>
              </a:rPr>
              <a:t>Heat Map</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973AE85-AFC8-44B9-B260-12F982F75E01}"/>
              </a:ext>
            </a:extLst>
          </p:cNvPr>
          <p:cNvSpPr>
            <a:spLocks noGrp="1"/>
          </p:cNvSpPr>
          <p:nvPr>
            <p:ph type="body" idx="1"/>
          </p:nvPr>
        </p:nvSpPr>
        <p:spPr>
          <a:xfrm>
            <a:off x="161924" y="685800"/>
            <a:ext cx="11789287" cy="4893388"/>
          </a:xfrm>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7C6508A8-C4C2-44DF-A80C-F07DC3F57645}"/>
              </a:ext>
            </a:extLst>
          </p:cNvPr>
          <p:cNvSpPr>
            <a:spLocks noGrp="1"/>
          </p:cNvSpPr>
          <p:nvPr>
            <p:ph type="sldNum" idx="12"/>
          </p:nvPr>
        </p:nvSpPr>
        <p:spPr/>
        <p:txBody>
          <a:bodyPr/>
          <a:lstStyle/>
          <a:p>
            <a:fld id="{00000000-1234-1234-1234-123412341234}" type="slidenum">
              <a:rPr lang="en-US" smtClean="0"/>
              <a:pPr/>
              <a:t>13</a:t>
            </a:fld>
            <a:endParaRPr lang="en-US"/>
          </a:p>
        </p:txBody>
      </p:sp>
      <p:pic>
        <p:nvPicPr>
          <p:cNvPr id="6" name="Picture 5">
            <a:extLst>
              <a:ext uri="{FF2B5EF4-FFF2-40B4-BE49-F238E27FC236}">
                <a16:creationId xmlns:a16="http://schemas.microsoft.com/office/drawing/2014/main" id="{0B569081-FF2A-42D9-B09C-276BEDD3EF67}"/>
              </a:ext>
            </a:extLst>
          </p:cNvPr>
          <p:cNvPicPr>
            <a:picLocks noChangeAspect="1"/>
          </p:cNvPicPr>
          <p:nvPr/>
        </p:nvPicPr>
        <p:blipFill>
          <a:blip r:embed="rId2"/>
          <a:stretch>
            <a:fillRect/>
          </a:stretch>
        </p:blipFill>
        <p:spPr>
          <a:xfrm>
            <a:off x="161924" y="685800"/>
            <a:ext cx="11789287" cy="4893388"/>
          </a:xfrm>
          <a:prstGeom prst="rect">
            <a:avLst/>
          </a:prstGeom>
        </p:spPr>
      </p:pic>
    </p:spTree>
    <p:extLst>
      <p:ext uri="{BB962C8B-B14F-4D97-AF65-F5344CB8AC3E}">
        <p14:creationId xmlns:p14="http://schemas.microsoft.com/office/powerpoint/2010/main" val="25140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D540-8A33-4DB2-A1D5-1B39ACE0BC4A}"/>
              </a:ext>
            </a:extLst>
          </p:cNvPr>
          <p:cNvSpPr>
            <a:spLocks noGrp="1"/>
          </p:cNvSpPr>
          <p:nvPr>
            <p:ph type="title"/>
          </p:nvPr>
        </p:nvSpPr>
        <p:spPr>
          <a:xfrm>
            <a:off x="838199" y="119062"/>
            <a:ext cx="10515601" cy="842963"/>
          </a:xfrm>
        </p:spPr>
        <p:txBody>
          <a:bodyPr>
            <a:normAutofit/>
          </a:bodyPr>
          <a:lstStyle/>
          <a:p>
            <a:r>
              <a:rPr lang="en-US" sz="3600" dirty="0">
                <a:solidFill>
                  <a:schemeClr val="tx1"/>
                </a:solidFill>
                <a:latin typeface="Times New Roman" panose="02020603050405020304" pitchFamily="18" charset="0"/>
                <a:cs typeface="Times New Roman" panose="02020603050405020304" pitchFamily="18" charset="0"/>
              </a:rPr>
              <a:t>Outlier Detection</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929D651-C843-45AA-94C1-859263CE558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4846CED-427D-4D97-8B41-9E3AB05D08DC}"/>
              </a:ext>
            </a:extLst>
          </p:cNvPr>
          <p:cNvSpPr>
            <a:spLocks noGrp="1"/>
          </p:cNvSpPr>
          <p:nvPr>
            <p:ph type="sldNum" idx="12"/>
          </p:nvPr>
        </p:nvSpPr>
        <p:spPr/>
        <p:txBody>
          <a:bodyPr/>
          <a:lstStyle/>
          <a:p>
            <a:fld id="{00000000-1234-1234-1234-123412341234}" type="slidenum">
              <a:rPr lang="en-US" smtClean="0"/>
              <a:pPr/>
              <a:t>14</a:t>
            </a:fld>
            <a:endParaRPr lang="en-US"/>
          </a:p>
        </p:txBody>
      </p:sp>
      <p:pic>
        <p:nvPicPr>
          <p:cNvPr id="6" name="Picture 5">
            <a:extLst>
              <a:ext uri="{FF2B5EF4-FFF2-40B4-BE49-F238E27FC236}">
                <a16:creationId xmlns:a16="http://schemas.microsoft.com/office/drawing/2014/main" id="{E13277AA-5DAE-4820-826E-A282BB0AF86C}"/>
              </a:ext>
            </a:extLst>
          </p:cNvPr>
          <p:cNvPicPr>
            <a:picLocks noChangeAspect="1"/>
          </p:cNvPicPr>
          <p:nvPr/>
        </p:nvPicPr>
        <p:blipFill>
          <a:blip r:embed="rId2"/>
          <a:stretch>
            <a:fillRect/>
          </a:stretch>
        </p:blipFill>
        <p:spPr>
          <a:xfrm>
            <a:off x="304798" y="1037998"/>
            <a:ext cx="11582401" cy="4439103"/>
          </a:xfrm>
          <a:prstGeom prst="rect">
            <a:avLst/>
          </a:prstGeom>
        </p:spPr>
      </p:pic>
    </p:spTree>
    <p:extLst>
      <p:ext uri="{BB962C8B-B14F-4D97-AF65-F5344CB8AC3E}">
        <p14:creationId xmlns:p14="http://schemas.microsoft.com/office/powerpoint/2010/main" val="2228720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B13C05-DB43-416D-9D30-2187CCF0C584}"/>
              </a:ext>
            </a:extLst>
          </p:cNvPr>
          <p:cNvSpPr>
            <a:spLocks noGrp="1"/>
          </p:cNvSpPr>
          <p:nvPr>
            <p:ph type="sldNum" idx="12"/>
          </p:nvPr>
        </p:nvSpPr>
        <p:spPr/>
        <p:txBody>
          <a:bodyPr/>
          <a:lstStyle/>
          <a:p>
            <a:fld id="{00000000-1234-1234-1234-123412341234}" type="slidenum">
              <a:rPr lang="en-US" smtClean="0"/>
              <a:pPr/>
              <a:t>15</a:t>
            </a:fld>
            <a:endParaRPr lang="en-US"/>
          </a:p>
        </p:txBody>
      </p:sp>
      <p:pic>
        <p:nvPicPr>
          <p:cNvPr id="4" name="Picture 3">
            <a:extLst>
              <a:ext uri="{FF2B5EF4-FFF2-40B4-BE49-F238E27FC236}">
                <a16:creationId xmlns:a16="http://schemas.microsoft.com/office/drawing/2014/main" id="{D837AE2F-B407-4CA5-BF12-03D420DCE4EB}"/>
              </a:ext>
            </a:extLst>
          </p:cNvPr>
          <p:cNvPicPr>
            <a:picLocks noChangeAspect="1"/>
          </p:cNvPicPr>
          <p:nvPr/>
        </p:nvPicPr>
        <p:blipFill>
          <a:blip r:embed="rId2"/>
          <a:stretch>
            <a:fillRect/>
          </a:stretch>
        </p:blipFill>
        <p:spPr>
          <a:xfrm>
            <a:off x="90487" y="286718"/>
            <a:ext cx="12011025" cy="2894632"/>
          </a:xfrm>
          <a:prstGeom prst="rect">
            <a:avLst/>
          </a:prstGeom>
        </p:spPr>
      </p:pic>
      <p:pic>
        <p:nvPicPr>
          <p:cNvPr id="6" name="Picture 5">
            <a:extLst>
              <a:ext uri="{FF2B5EF4-FFF2-40B4-BE49-F238E27FC236}">
                <a16:creationId xmlns:a16="http://schemas.microsoft.com/office/drawing/2014/main" id="{31077436-3E3B-45D1-A83E-E69E7EFBDA16}"/>
              </a:ext>
            </a:extLst>
          </p:cNvPr>
          <p:cNvPicPr>
            <a:picLocks noChangeAspect="1"/>
          </p:cNvPicPr>
          <p:nvPr/>
        </p:nvPicPr>
        <p:blipFill>
          <a:blip r:embed="rId3"/>
          <a:stretch>
            <a:fillRect/>
          </a:stretch>
        </p:blipFill>
        <p:spPr>
          <a:xfrm>
            <a:off x="90487" y="3676651"/>
            <a:ext cx="12011025" cy="3044827"/>
          </a:xfrm>
          <a:prstGeom prst="rect">
            <a:avLst/>
          </a:prstGeom>
        </p:spPr>
      </p:pic>
    </p:spTree>
    <p:extLst>
      <p:ext uri="{BB962C8B-B14F-4D97-AF65-F5344CB8AC3E}">
        <p14:creationId xmlns:p14="http://schemas.microsoft.com/office/powerpoint/2010/main" val="4160884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66CA-B42E-4885-8604-99CF2557AE15}"/>
              </a:ext>
            </a:extLst>
          </p:cNvPr>
          <p:cNvSpPr>
            <a:spLocks noGrp="1"/>
          </p:cNvSpPr>
          <p:nvPr>
            <p:ph type="title"/>
          </p:nvPr>
        </p:nvSpPr>
        <p:spPr>
          <a:xfrm>
            <a:off x="771524" y="3125"/>
            <a:ext cx="10515601" cy="682675"/>
          </a:xfrm>
        </p:spPr>
        <p:txBody>
          <a:bodyPr>
            <a:normAutofit/>
          </a:bodyPr>
          <a:lstStyle/>
          <a:p>
            <a:r>
              <a:rPr lang="en-US" sz="3600" dirty="0">
                <a:solidFill>
                  <a:schemeClr val="tx1"/>
                </a:solidFill>
                <a:latin typeface="Times New Roman" panose="02020603050405020304" pitchFamily="18" charset="0"/>
                <a:cs typeface="Times New Roman" panose="02020603050405020304" pitchFamily="18" charset="0"/>
              </a:rPr>
              <a:t>Visualization</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25F1AF2-AAE4-493B-8FEE-3F37BC6FA472}"/>
              </a:ext>
            </a:extLst>
          </p:cNvPr>
          <p:cNvSpPr>
            <a:spLocks noGrp="1"/>
          </p:cNvSpPr>
          <p:nvPr>
            <p:ph type="body" idx="1"/>
          </p:nvPr>
        </p:nvSpPr>
        <p:spPr>
          <a:xfrm>
            <a:off x="581027" y="869952"/>
            <a:ext cx="10601324" cy="5839369"/>
          </a:xfrm>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BD3574BB-A7A6-4E6C-9333-D9DD379CE895}"/>
              </a:ext>
            </a:extLst>
          </p:cNvPr>
          <p:cNvSpPr>
            <a:spLocks noGrp="1"/>
          </p:cNvSpPr>
          <p:nvPr>
            <p:ph type="sldNum" idx="12"/>
          </p:nvPr>
        </p:nvSpPr>
        <p:spPr/>
        <p:txBody>
          <a:bodyPr/>
          <a:lstStyle/>
          <a:p>
            <a:fld id="{00000000-1234-1234-1234-123412341234}" type="slidenum">
              <a:rPr lang="en-US" smtClean="0"/>
              <a:pPr/>
              <a:t>16</a:t>
            </a:fld>
            <a:endParaRPr lang="en-US" dirty="0"/>
          </a:p>
        </p:txBody>
      </p:sp>
      <p:pic>
        <p:nvPicPr>
          <p:cNvPr id="6" name="Picture 5">
            <a:extLst>
              <a:ext uri="{FF2B5EF4-FFF2-40B4-BE49-F238E27FC236}">
                <a16:creationId xmlns:a16="http://schemas.microsoft.com/office/drawing/2014/main" id="{0D85C755-E0F9-4443-841B-6D72154E6BF9}"/>
              </a:ext>
            </a:extLst>
          </p:cNvPr>
          <p:cNvPicPr>
            <a:picLocks noChangeAspect="1"/>
          </p:cNvPicPr>
          <p:nvPr/>
        </p:nvPicPr>
        <p:blipFill>
          <a:blip r:embed="rId2"/>
          <a:stretch>
            <a:fillRect/>
          </a:stretch>
        </p:blipFill>
        <p:spPr>
          <a:xfrm>
            <a:off x="581027" y="869951"/>
            <a:ext cx="10601324" cy="5839370"/>
          </a:xfrm>
          <a:prstGeom prst="rect">
            <a:avLst/>
          </a:prstGeom>
        </p:spPr>
      </p:pic>
    </p:spTree>
    <p:extLst>
      <p:ext uri="{BB962C8B-B14F-4D97-AF65-F5344CB8AC3E}">
        <p14:creationId xmlns:p14="http://schemas.microsoft.com/office/powerpoint/2010/main" val="274550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9AE1-59A7-459D-9B1E-6EAE07836E53}"/>
              </a:ext>
            </a:extLst>
          </p:cNvPr>
          <p:cNvSpPr>
            <a:spLocks noGrp="1"/>
          </p:cNvSpPr>
          <p:nvPr>
            <p:ph type="title"/>
          </p:nvPr>
        </p:nvSpPr>
        <p:spPr>
          <a:xfrm>
            <a:off x="685804" y="-44448"/>
            <a:ext cx="10515601" cy="625474"/>
          </a:xfrm>
        </p:spPr>
        <p:txBody>
          <a:bodyPr>
            <a:normAutofit/>
          </a:bodyPr>
          <a:lstStyle/>
          <a:p>
            <a:r>
              <a:rPr lang="en-US" sz="3600" dirty="0">
                <a:solidFill>
                  <a:schemeClr val="tx1"/>
                </a:solidFill>
                <a:latin typeface="Times New Roman" panose="02020603050405020304" pitchFamily="18" charset="0"/>
                <a:cs typeface="Times New Roman" panose="02020603050405020304" pitchFamily="18" charset="0"/>
              </a:rPr>
              <a:t>Yearwise Trend</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5707F69-6070-4D42-8398-01E2CAF74990}"/>
              </a:ext>
            </a:extLst>
          </p:cNvPr>
          <p:cNvSpPr>
            <a:spLocks noGrp="1"/>
          </p:cNvSpPr>
          <p:nvPr>
            <p:ph type="body" idx="1"/>
          </p:nvPr>
        </p:nvSpPr>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C273EB45-EA23-4566-AC23-48194C5E43A9}"/>
              </a:ext>
            </a:extLst>
          </p:cNvPr>
          <p:cNvSpPr>
            <a:spLocks noGrp="1"/>
          </p:cNvSpPr>
          <p:nvPr>
            <p:ph type="sldNum" idx="12"/>
          </p:nvPr>
        </p:nvSpPr>
        <p:spPr/>
        <p:txBody>
          <a:bodyPr/>
          <a:lstStyle/>
          <a:p>
            <a:fld id="{00000000-1234-1234-1234-123412341234}" type="slidenum">
              <a:rPr lang="en-US" smtClean="0"/>
              <a:pPr/>
              <a:t>17</a:t>
            </a:fld>
            <a:endParaRPr lang="en-US"/>
          </a:p>
        </p:txBody>
      </p:sp>
      <p:pic>
        <p:nvPicPr>
          <p:cNvPr id="6" name="Picture 5">
            <a:extLst>
              <a:ext uri="{FF2B5EF4-FFF2-40B4-BE49-F238E27FC236}">
                <a16:creationId xmlns:a16="http://schemas.microsoft.com/office/drawing/2014/main" id="{A099320F-FF3A-47E9-91C3-861943204252}"/>
              </a:ext>
            </a:extLst>
          </p:cNvPr>
          <p:cNvPicPr>
            <a:picLocks noChangeAspect="1"/>
          </p:cNvPicPr>
          <p:nvPr/>
        </p:nvPicPr>
        <p:blipFill>
          <a:blip r:embed="rId2"/>
          <a:stretch>
            <a:fillRect/>
          </a:stretch>
        </p:blipFill>
        <p:spPr>
          <a:xfrm>
            <a:off x="123825" y="567491"/>
            <a:ext cx="11982450" cy="2861509"/>
          </a:xfrm>
          <a:prstGeom prst="rect">
            <a:avLst/>
          </a:prstGeom>
        </p:spPr>
      </p:pic>
      <p:pic>
        <p:nvPicPr>
          <p:cNvPr id="8" name="Picture 7">
            <a:extLst>
              <a:ext uri="{FF2B5EF4-FFF2-40B4-BE49-F238E27FC236}">
                <a16:creationId xmlns:a16="http://schemas.microsoft.com/office/drawing/2014/main" id="{5D2A069C-FAAB-422C-AB96-A80BA53C3AFF}"/>
              </a:ext>
            </a:extLst>
          </p:cNvPr>
          <p:cNvPicPr>
            <a:picLocks noChangeAspect="1"/>
          </p:cNvPicPr>
          <p:nvPr/>
        </p:nvPicPr>
        <p:blipFill>
          <a:blip r:embed="rId3"/>
          <a:stretch>
            <a:fillRect/>
          </a:stretch>
        </p:blipFill>
        <p:spPr>
          <a:xfrm>
            <a:off x="123825" y="3565488"/>
            <a:ext cx="11982450" cy="3155990"/>
          </a:xfrm>
          <a:prstGeom prst="rect">
            <a:avLst/>
          </a:prstGeom>
        </p:spPr>
      </p:pic>
    </p:spTree>
    <p:extLst>
      <p:ext uri="{BB962C8B-B14F-4D97-AF65-F5344CB8AC3E}">
        <p14:creationId xmlns:p14="http://schemas.microsoft.com/office/powerpoint/2010/main" val="119742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21D2-99A5-4773-8226-665ADEED0E22}"/>
              </a:ext>
            </a:extLst>
          </p:cNvPr>
          <p:cNvSpPr>
            <a:spLocks noGrp="1"/>
          </p:cNvSpPr>
          <p:nvPr>
            <p:ph type="title"/>
          </p:nvPr>
        </p:nvSpPr>
        <p:spPr>
          <a:xfrm>
            <a:off x="838199" y="0"/>
            <a:ext cx="10515601" cy="581025"/>
          </a:xfrm>
        </p:spPr>
        <p:txBody>
          <a:bodyPr>
            <a:noAutofit/>
          </a:bodyPr>
          <a:lstStyle/>
          <a:p>
            <a:r>
              <a:rPr lang="en-US" sz="3600" dirty="0">
                <a:solidFill>
                  <a:schemeClr val="tx1"/>
                </a:solidFill>
                <a:latin typeface="Times New Roman" panose="02020603050405020304" pitchFamily="18" charset="0"/>
                <a:cs typeface="Times New Roman" panose="02020603050405020304" pitchFamily="18" charset="0"/>
              </a:rPr>
              <a:t>Monthwise Trend</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CA7659F-3412-4E39-A5D9-2DD3DB1227B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6E62029-E2C8-4D40-8712-0E18915F333F}"/>
              </a:ext>
            </a:extLst>
          </p:cNvPr>
          <p:cNvSpPr>
            <a:spLocks noGrp="1"/>
          </p:cNvSpPr>
          <p:nvPr>
            <p:ph type="sldNum" idx="12"/>
          </p:nvPr>
        </p:nvSpPr>
        <p:spPr/>
        <p:txBody>
          <a:bodyPr/>
          <a:lstStyle/>
          <a:p>
            <a:fld id="{00000000-1234-1234-1234-123412341234}" type="slidenum">
              <a:rPr lang="en-US" smtClean="0"/>
              <a:pPr/>
              <a:t>18</a:t>
            </a:fld>
            <a:endParaRPr lang="en-US"/>
          </a:p>
        </p:txBody>
      </p:sp>
      <p:pic>
        <p:nvPicPr>
          <p:cNvPr id="6" name="Picture 5">
            <a:extLst>
              <a:ext uri="{FF2B5EF4-FFF2-40B4-BE49-F238E27FC236}">
                <a16:creationId xmlns:a16="http://schemas.microsoft.com/office/drawing/2014/main" id="{5317D47D-3A04-4384-B273-A9C037C236A8}"/>
              </a:ext>
            </a:extLst>
          </p:cNvPr>
          <p:cNvPicPr>
            <a:picLocks noChangeAspect="1"/>
          </p:cNvPicPr>
          <p:nvPr/>
        </p:nvPicPr>
        <p:blipFill>
          <a:blip r:embed="rId2"/>
          <a:stretch>
            <a:fillRect/>
          </a:stretch>
        </p:blipFill>
        <p:spPr>
          <a:xfrm>
            <a:off x="114300" y="581025"/>
            <a:ext cx="12011026" cy="2743200"/>
          </a:xfrm>
          <a:prstGeom prst="rect">
            <a:avLst/>
          </a:prstGeom>
        </p:spPr>
      </p:pic>
      <p:pic>
        <p:nvPicPr>
          <p:cNvPr id="7" name="Picture 6">
            <a:extLst>
              <a:ext uri="{FF2B5EF4-FFF2-40B4-BE49-F238E27FC236}">
                <a16:creationId xmlns:a16="http://schemas.microsoft.com/office/drawing/2014/main" id="{8FDFD727-2ED7-4A24-B2E5-1D756F7969AC}"/>
              </a:ext>
            </a:extLst>
          </p:cNvPr>
          <p:cNvPicPr>
            <a:picLocks noChangeAspect="1"/>
          </p:cNvPicPr>
          <p:nvPr/>
        </p:nvPicPr>
        <p:blipFill>
          <a:blip r:embed="rId3"/>
          <a:stretch>
            <a:fillRect/>
          </a:stretch>
        </p:blipFill>
        <p:spPr>
          <a:xfrm>
            <a:off x="114300" y="3591615"/>
            <a:ext cx="12011026" cy="3129863"/>
          </a:xfrm>
          <a:prstGeom prst="rect">
            <a:avLst/>
          </a:prstGeom>
        </p:spPr>
      </p:pic>
    </p:spTree>
    <p:extLst>
      <p:ext uri="{BB962C8B-B14F-4D97-AF65-F5344CB8AC3E}">
        <p14:creationId xmlns:p14="http://schemas.microsoft.com/office/powerpoint/2010/main" val="3065004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0A785-2831-4A96-B30C-DF3206D8B2E0}"/>
              </a:ext>
            </a:extLst>
          </p:cNvPr>
          <p:cNvSpPr>
            <a:spLocks noGrp="1"/>
          </p:cNvSpPr>
          <p:nvPr>
            <p:ph type="title"/>
          </p:nvPr>
        </p:nvSpPr>
        <p:spPr>
          <a:xfrm>
            <a:off x="838199" y="22860"/>
            <a:ext cx="10515601" cy="1325880"/>
          </a:xfrm>
        </p:spPr>
        <p:txBody>
          <a:bodyPr>
            <a:normAutofit/>
          </a:bodyPr>
          <a:lstStyle/>
          <a:p>
            <a:r>
              <a:rPr lang="en-US" sz="3600" dirty="0">
                <a:solidFill>
                  <a:schemeClr val="tx1"/>
                </a:solidFill>
                <a:latin typeface="Times New Roman" panose="02020603050405020304" pitchFamily="18" charset="0"/>
                <a:cs typeface="Times New Roman" panose="02020603050405020304" pitchFamily="18" charset="0"/>
              </a:rPr>
              <a:t>Weekwise Trend</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F35B4A1-3786-49A5-AA33-DA9387D820DF}"/>
              </a:ext>
            </a:extLst>
          </p:cNvPr>
          <p:cNvSpPr>
            <a:spLocks noGrp="1"/>
          </p:cNvSpPr>
          <p:nvPr>
            <p:ph type="body" idx="1"/>
          </p:nvPr>
        </p:nvSpPr>
        <p:spPr>
          <a:xfrm>
            <a:off x="114299" y="1600200"/>
            <a:ext cx="11963399" cy="4572000"/>
          </a:xfrm>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E28ECDDA-33E3-4D49-846D-7540A9DA2AF4}"/>
              </a:ext>
            </a:extLst>
          </p:cNvPr>
          <p:cNvSpPr>
            <a:spLocks noGrp="1"/>
          </p:cNvSpPr>
          <p:nvPr>
            <p:ph type="sldNum" idx="12"/>
          </p:nvPr>
        </p:nvSpPr>
        <p:spPr/>
        <p:txBody>
          <a:bodyPr/>
          <a:lstStyle/>
          <a:p>
            <a:fld id="{00000000-1234-1234-1234-123412341234}" type="slidenum">
              <a:rPr lang="en-US" smtClean="0"/>
              <a:pPr/>
              <a:t>19</a:t>
            </a:fld>
            <a:endParaRPr lang="en-US"/>
          </a:p>
        </p:txBody>
      </p:sp>
      <p:pic>
        <p:nvPicPr>
          <p:cNvPr id="6" name="Picture 5">
            <a:extLst>
              <a:ext uri="{FF2B5EF4-FFF2-40B4-BE49-F238E27FC236}">
                <a16:creationId xmlns:a16="http://schemas.microsoft.com/office/drawing/2014/main" id="{94331B20-1E24-40D6-8B99-37EA854F3313}"/>
              </a:ext>
            </a:extLst>
          </p:cNvPr>
          <p:cNvPicPr>
            <a:picLocks noChangeAspect="1"/>
          </p:cNvPicPr>
          <p:nvPr/>
        </p:nvPicPr>
        <p:blipFill>
          <a:blip r:embed="rId2"/>
          <a:stretch>
            <a:fillRect/>
          </a:stretch>
        </p:blipFill>
        <p:spPr>
          <a:xfrm>
            <a:off x="114300" y="1600200"/>
            <a:ext cx="11963400" cy="4229100"/>
          </a:xfrm>
          <a:prstGeom prst="rect">
            <a:avLst/>
          </a:prstGeom>
        </p:spPr>
      </p:pic>
    </p:spTree>
    <p:extLst>
      <p:ext uri="{BB962C8B-B14F-4D97-AF65-F5344CB8AC3E}">
        <p14:creationId xmlns:p14="http://schemas.microsoft.com/office/powerpoint/2010/main" val="2860141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2"/>
          <p:cNvSpPr txBox="1">
            <a:spLocks noGrp="1"/>
          </p:cNvSpPr>
          <p:nvPr>
            <p:ph type="title"/>
          </p:nvPr>
        </p:nvSpPr>
        <p:spPr>
          <a:xfrm>
            <a:off x="7522679" y="214252"/>
            <a:ext cx="3179401" cy="1325999"/>
          </a:xfrm>
          <a:prstGeom prst="rect">
            <a:avLst/>
          </a:prstGeom>
          <a:noFill/>
          <a:ln>
            <a:noFill/>
          </a:ln>
        </p:spPr>
        <p:txBody>
          <a:bodyPr spcFirstLastPara="1" wrap="square" lIns="91428" tIns="45701" rIns="91428" bIns="45701" anchor="ctr" anchorCtr="0">
            <a:normAutofit/>
          </a:bodyPr>
          <a:lstStyle/>
          <a:p>
            <a:pPr>
              <a:buSzPts val="4400"/>
            </a:pPr>
            <a:r>
              <a:rPr lang="en-US" dirty="0">
                <a:solidFill>
                  <a:schemeClr val="tx1"/>
                </a:solidFill>
                <a:latin typeface="Times New Roman" panose="02020603050405020304" pitchFamily="18" charset="0"/>
                <a:cs typeface="Times New Roman" panose="02020603050405020304" pitchFamily="18" charset="0"/>
                <a:sym typeface="Libre Baskerville"/>
              </a:rPr>
              <a:t>Group-4 </a:t>
            </a:r>
            <a:endParaRPr dirty="0">
              <a:solidFill>
                <a:schemeClr val="tx1"/>
              </a:solidFill>
              <a:latin typeface="Times New Roman" panose="02020603050405020304" pitchFamily="18" charset="0"/>
              <a:cs typeface="Times New Roman" panose="02020603050405020304" pitchFamily="18" charset="0"/>
              <a:sym typeface="Libre Baskerville"/>
            </a:endParaRPr>
          </a:p>
        </p:txBody>
      </p:sp>
      <p:sp>
        <p:nvSpPr>
          <p:cNvPr id="220" name="Google Shape;220;p2"/>
          <p:cNvSpPr txBox="1">
            <a:spLocks noGrp="1"/>
          </p:cNvSpPr>
          <p:nvPr>
            <p:ph type="sldNum" idx="12"/>
          </p:nvPr>
        </p:nvSpPr>
        <p:spPr>
          <a:prstGeom prst="rect">
            <a:avLst/>
          </a:prstGeom>
          <a:noFill/>
          <a:ln>
            <a:noFill/>
          </a:ln>
        </p:spPr>
        <p:txBody>
          <a:bodyPr spcFirstLastPara="1" wrap="square" lIns="91428" tIns="45701" rIns="91428" bIns="45701" anchor="ctr" anchorCtr="0">
            <a:noAutofit/>
          </a:bodyPr>
          <a:lstStyle/>
          <a:p>
            <a:fld id="{00000000-1234-1234-1234-123412341234}" type="slidenum">
              <a:rPr lang="en-US"/>
              <a:pPr/>
              <a:t>2</a:t>
            </a:fld>
            <a:endParaRPr/>
          </a:p>
        </p:txBody>
      </p:sp>
      <p:sp>
        <p:nvSpPr>
          <p:cNvPr id="219" name="Google Shape;219;p2"/>
          <p:cNvSpPr txBox="1">
            <a:spLocks noGrp="1"/>
          </p:cNvSpPr>
          <p:nvPr>
            <p:ph type="body" idx="1"/>
          </p:nvPr>
        </p:nvSpPr>
        <p:spPr>
          <a:xfrm>
            <a:off x="7258206" y="1635303"/>
            <a:ext cx="4552801" cy="5022900"/>
          </a:xfrm>
          <a:prstGeom prst="rect">
            <a:avLst/>
          </a:prstGeom>
          <a:noFill/>
          <a:ln>
            <a:noFill/>
          </a:ln>
        </p:spPr>
        <p:txBody>
          <a:bodyPr spcFirstLastPara="1" wrap="square" lIns="91428" tIns="45701" rIns="91428" bIns="45701" anchor="t" anchorCtr="0">
            <a:normAutofit fontScale="92500" lnSpcReduction="20000"/>
          </a:bodyPr>
          <a:lstStyle/>
          <a:p>
            <a:pPr marL="0" indent="0">
              <a:lnSpc>
                <a:spcPct val="160000"/>
              </a:lnSpc>
              <a:spcBef>
                <a:spcPts val="0"/>
              </a:spcBef>
            </a:pPr>
            <a:r>
              <a:rPr lang="en-IN" b="1" dirty="0">
                <a:solidFill>
                  <a:schemeClr val="tx1"/>
                </a:solidFill>
                <a:latin typeface="Times New Roman" panose="02020603050405020304" pitchFamily="18" charset="0"/>
                <a:cs typeface="Times New Roman" panose="02020603050405020304" pitchFamily="18" charset="0"/>
                <a:sym typeface="Gill Sans"/>
              </a:rPr>
              <a:t>Mr. Clive Dominic Andrews</a:t>
            </a:r>
          </a:p>
          <a:p>
            <a:pPr marL="0" indent="0">
              <a:lnSpc>
                <a:spcPct val="160000"/>
              </a:lnSpc>
              <a:spcBef>
                <a:spcPts val="0"/>
              </a:spcBef>
            </a:pPr>
            <a:r>
              <a:rPr lang="en-IN" b="1" dirty="0">
                <a:solidFill>
                  <a:schemeClr val="tx1"/>
                </a:solidFill>
                <a:latin typeface="Times New Roman" panose="02020603050405020304" pitchFamily="18" charset="0"/>
                <a:cs typeface="Times New Roman" panose="02020603050405020304" pitchFamily="18" charset="0"/>
              </a:rPr>
              <a:t>Mr. Yash Kalose</a:t>
            </a:r>
            <a:endParaRPr lang="en-IN" b="1" dirty="0">
              <a:solidFill>
                <a:schemeClr val="tx1"/>
              </a:solidFill>
              <a:latin typeface="Times New Roman" panose="02020603050405020304" pitchFamily="18" charset="0"/>
              <a:cs typeface="Times New Roman" panose="02020603050405020304" pitchFamily="18" charset="0"/>
              <a:sym typeface="Gill Sans"/>
            </a:endParaRPr>
          </a:p>
          <a:p>
            <a:pPr marL="0" indent="0">
              <a:lnSpc>
                <a:spcPct val="160000"/>
              </a:lnSpc>
              <a:spcBef>
                <a:spcPts val="0"/>
              </a:spcBef>
            </a:pPr>
            <a:r>
              <a:rPr lang="en-US" b="1" dirty="0">
                <a:solidFill>
                  <a:schemeClr val="tx1"/>
                </a:solidFill>
                <a:latin typeface="Times New Roman" panose="02020603050405020304" pitchFamily="18" charset="0"/>
                <a:cs typeface="Times New Roman" panose="02020603050405020304" pitchFamily="18" charset="0"/>
              </a:rPr>
              <a:t>Mr. Pranav Bandu Ranpise</a:t>
            </a:r>
          </a:p>
          <a:p>
            <a:pPr marL="0" indent="0">
              <a:lnSpc>
                <a:spcPct val="160000"/>
              </a:lnSpc>
              <a:spcBef>
                <a:spcPts val="0"/>
              </a:spcBef>
            </a:pPr>
            <a:r>
              <a:rPr lang="en-US" b="1" dirty="0">
                <a:solidFill>
                  <a:schemeClr val="tx1"/>
                </a:solidFill>
                <a:latin typeface="Times New Roman" panose="02020603050405020304" pitchFamily="18" charset="0"/>
                <a:cs typeface="Times New Roman" panose="02020603050405020304" pitchFamily="18" charset="0"/>
                <a:sym typeface="Gill Sans"/>
              </a:rPr>
              <a:t>Mrs. Vaishnavi Mayur Gaikwad</a:t>
            </a:r>
            <a:endParaRPr b="1" dirty="0">
              <a:solidFill>
                <a:schemeClr val="tx1"/>
              </a:solidFill>
              <a:latin typeface="Times New Roman" panose="02020603050405020304" pitchFamily="18" charset="0"/>
              <a:cs typeface="Times New Roman" panose="02020603050405020304" pitchFamily="18" charset="0"/>
            </a:endParaRPr>
          </a:p>
          <a:p>
            <a:pPr marL="0" indent="0">
              <a:lnSpc>
                <a:spcPct val="160000"/>
              </a:lnSpc>
            </a:pPr>
            <a:r>
              <a:rPr lang="en-US" b="1" dirty="0">
                <a:solidFill>
                  <a:schemeClr val="tx1"/>
                </a:solidFill>
                <a:latin typeface="Times New Roman" panose="02020603050405020304" pitchFamily="18" charset="0"/>
                <a:cs typeface="Times New Roman" panose="02020603050405020304" pitchFamily="18" charset="0"/>
              </a:rPr>
              <a:t>Mr. Babasaheb Anil Gade</a:t>
            </a:r>
            <a:endParaRPr lang="en-US" b="1" dirty="0">
              <a:solidFill>
                <a:schemeClr val="tx1"/>
              </a:solidFill>
              <a:latin typeface="Times New Roman" panose="02020603050405020304" pitchFamily="18" charset="0"/>
              <a:cs typeface="Times New Roman" panose="02020603050405020304" pitchFamily="18" charset="0"/>
              <a:sym typeface="Gill Sans"/>
            </a:endParaRPr>
          </a:p>
          <a:p>
            <a:pPr marL="0" indent="0">
              <a:lnSpc>
                <a:spcPct val="160000"/>
              </a:lnSpc>
            </a:pPr>
            <a:r>
              <a:rPr lang="en-US" b="1" dirty="0">
                <a:solidFill>
                  <a:schemeClr val="tx1"/>
                </a:solidFill>
                <a:latin typeface="Times New Roman" panose="02020603050405020304" pitchFamily="18" charset="0"/>
                <a:cs typeface="Times New Roman" panose="02020603050405020304" pitchFamily="18" charset="0"/>
              </a:rPr>
              <a:t>Mr. Sagar Narayan Panchbudhe</a:t>
            </a:r>
          </a:p>
          <a:p>
            <a:pPr marL="0" indent="0">
              <a:lnSpc>
                <a:spcPct val="160000"/>
              </a:lnSpc>
            </a:pPr>
            <a:r>
              <a:rPr lang="en-US" b="1" dirty="0">
                <a:solidFill>
                  <a:schemeClr val="tx1"/>
                </a:solidFill>
                <a:latin typeface="Times New Roman" panose="02020603050405020304" pitchFamily="18" charset="0"/>
                <a:cs typeface="Times New Roman" panose="02020603050405020304" pitchFamily="18" charset="0"/>
              </a:rPr>
              <a:t>Ms. Prachi Niraj Sarve</a:t>
            </a:r>
            <a:endParaRPr b="1" dirty="0">
              <a:solidFill>
                <a:schemeClr val="tx1"/>
              </a:solidFill>
              <a:latin typeface="Times New Roman" panose="02020603050405020304" pitchFamily="18" charset="0"/>
              <a:cs typeface="Times New Roman" panose="02020603050405020304" pitchFamily="18" charset="0"/>
              <a:sym typeface="Gill Sans"/>
            </a:endParaRPr>
          </a:p>
          <a:p>
            <a:pPr marL="0" indent="0"/>
            <a:r>
              <a:rPr lang="en-US" b="1" dirty="0">
                <a:solidFill>
                  <a:schemeClr val="tx1"/>
                </a:solidFill>
                <a:latin typeface="Times New Roman" panose="02020603050405020304" pitchFamily="18" charset="0"/>
                <a:cs typeface="Times New Roman" panose="02020603050405020304" pitchFamily="18" charset="0"/>
              </a:rPr>
              <a:t>Mentor: </a:t>
            </a:r>
            <a:endParaRPr b="1" dirty="0">
              <a:solidFill>
                <a:schemeClr val="tx1"/>
              </a:solidFill>
              <a:latin typeface="Times New Roman" panose="02020603050405020304" pitchFamily="18" charset="0"/>
              <a:cs typeface="Times New Roman" panose="02020603050405020304" pitchFamily="18" charset="0"/>
            </a:endParaRPr>
          </a:p>
          <a:p>
            <a:pPr marL="0" indent="0"/>
            <a:r>
              <a:rPr lang="en-US" b="1" dirty="0">
                <a:solidFill>
                  <a:schemeClr val="tx1"/>
                </a:solidFill>
                <a:latin typeface="Times New Roman" panose="02020603050405020304" pitchFamily="18" charset="0"/>
                <a:cs typeface="Times New Roman" panose="02020603050405020304" pitchFamily="18" charset="0"/>
              </a:rPr>
              <a:t>Ms. Aishwarya Mate</a:t>
            </a:r>
            <a:endParaRPr b="1" dirty="0">
              <a:solidFill>
                <a:schemeClr val="tx1"/>
              </a:solidFill>
              <a:latin typeface="Times New Roman" panose="02020603050405020304" pitchFamily="18" charset="0"/>
              <a:cs typeface="Times New Roman" panose="02020603050405020304" pitchFamily="18" charset="0"/>
            </a:endParaRPr>
          </a:p>
          <a:p>
            <a:pPr marL="0" indent="0"/>
            <a:endParaRPr b="1" dirty="0">
              <a:solidFill>
                <a:schemeClr val="accent3"/>
              </a:solidFill>
              <a:latin typeface="Times New Roman" panose="02020603050405020304" pitchFamily="18" charset="0"/>
              <a:cs typeface="Times New Roman" panose="02020603050405020304" pitchFamily="18" charset="0"/>
              <a:sym typeface="Gill Sans"/>
            </a:endParaRPr>
          </a:p>
        </p:txBody>
      </p:sp>
      <p:sp>
        <p:nvSpPr>
          <p:cNvPr id="217" name="Google Shape;217;p2"/>
          <p:cNvSpPr txBox="1">
            <a:spLocks noGrp="1"/>
          </p:cNvSpPr>
          <p:nvPr>
            <p:ph type="body" idx="2"/>
          </p:nvPr>
        </p:nvSpPr>
        <p:spPr>
          <a:xfrm>
            <a:off x="92253" y="1426479"/>
            <a:ext cx="6811804" cy="4242899"/>
          </a:xfrm>
          <a:prstGeom prst="rect">
            <a:avLst/>
          </a:prstGeom>
          <a:noFill/>
          <a:ln>
            <a:noFill/>
          </a:ln>
        </p:spPr>
        <p:txBody>
          <a:bodyPr spcFirstLastPara="1" wrap="square" lIns="91428" tIns="45701" rIns="91428" bIns="45701" anchor="ctr" anchorCtr="0">
            <a:normAutofit/>
          </a:bodyPr>
          <a:lstStyle/>
          <a:p>
            <a:pPr marL="0" indent="0">
              <a:lnSpc>
                <a:spcPct val="80000"/>
              </a:lnSpc>
              <a:buSzPts val="16500"/>
            </a:pPr>
            <a:r>
              <a:rPr lang="en-US" sz="13002" dirty="0">
                <a:solidFill>
                  <a:schemeClr val="tx1"/>
                </a:solidFill>
                <a:latin typeface="Times New Roman" panose="02020603050405020304" pitchFamily="18" charset="0"/>
                <a:cs typeface="Times New Roman" panose="02020603050405020304" pitchFamily="18" charset="0"/>
              </a:rPr>
              <a:t>Group4</a:t>
            </a:r>
            <a:endParaRPr sz="13002" dirty="0">
              <a:solidFill>
                <a:schemeClr val="tx1"/>
              </a:solidFill>
              <a:latin typeface="Times New Roman" panose="02020603050405020304" pitchFamily="18" charset="0"/>
              <a:cs typeface="Times New Roman" panose="02020603050405020304" pitchFamily="18" charset="0"/>
            </a:endParaRPr>
          </a:p>
        </p:txBody>
      </p:sp>
      <p:pic>
        <p:nvPicPr>
          <p:cNvPr id="218" name="Google Shape;218;p2" descr="Floral leaf accent"/>
          <p:cNvPicPr preferRelativeResize="0"/>
          <p:nvPr/>
        </p:nvPicPr>
        <p:blipFill rotWithShape="1">
          <a:blip r:embed="rId3">
            <a:alphaModFix/>
          </a:blip>
          <a:srcRect/>
          <a:stretch/>
        </p:blipFill>
        <p:spPr>
          <a:xfrm rot="941633" flipH="1">
            <a:off x="1654196" y="3058944"/>
            <a:ext cx="1243657" cy="7900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CFEA-B115-4EA0-9A4B-AD1C225DCB2C}"/>
              </a:ext>
            </a:extLst>
          </p:cNvPr>
          <p:cNvSpPr>
            <a:spLocks noGrp="1"/>
          </p:cNvSpPr>
          <p:nvPr>
            <p:ph type="title"/>
          </p:nvPr>
        </p:nvSpPr>
        <p:spPr>
          <a:xfrm>
            <a:off x="838199" y="1"/>
            <a:ext cx="10515601" cy="685800"/>
          </a:xfrm>
        </p:spPr>
        <p:txBody>
          <a:bodyPr>
            <a:normAutofit/>
          </a:bodyPr>
          <a:lstStyle/>
          <a:p>
            <a:r>
              <a:rPr lang="en-US" sz="3600" dirty="0">
                <a:solidFill>
                  <a:schemeClr val="tx1"/>
                </a:solidFill>
                <a:latin typeface="Times New Roman" panose="02020603050405020304" pitchFamily="18" charset="0"/>
                <a:cs typeface="Times New Roman" panose="02020603050405020304" pitchFamily="18" charset="0"/>
              </a:rPr>
              <a:t>Converted data</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A7FDC8C-9DE6-447D-A950-2E757F316133}"/>
              </a:ext>
            </a:extLst>
          </p:cNvPr>
          <p:cNvSpPr>
            <a:spLocks noGrp="1"/>
          </p:cNvSpPr>
          <p:nvPr>
            <p:ph type="body" idx="1"/>
          </p:nvPr>
        </p:nvSpPr>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B519012B-4A0D-4D09-A96D-6B165D85CAF8}"/>
              </a:ext>
            </a:extLst>
          </p:cNvPr>
          <p:cNvSpPr>
            <a:spLocks noGrp="1"/>
          </p:cNvSpPr>
          <p:nvPr>
            <p:ph type="sldNum" idx="12"/>
          </p:nvPr>
        </p:nvSpPr>
        <p:spPr/>
        <p:txBody>
          <a:bodyPr/>
          <a:lstStyle/>
          <a:p>
            <a:fld id="{00000000-1234-1234-1234-123412341234}" type="slidenum">
              <a:rPr lang="en-US" smtClean="0"/>
              <a:pPr/>
              <a:t>20</a:t>
            </a:fld>
            <a:endParaRPr lang="en-US"/>
          </a:p>
        </p:txBody>
      </p:sp>
      <p:pic>
        <p:nvPicPr>
          <p:cNvPr id="6" name="Picture 5">
            <a:extLst>
              <a:ext uri="{FF2B5EF4-FFF2-40B4-BE49-F238E27FC236}">
                <a16:creationId xmlns:a16="http://schemas.microsoft.com/office/drawing/2014/main" id="{41D5B29D-F708-4B16-B885-B91E820B4724}"/>
              </a:ext>
            </a:extLst>
          </p:cNvPr>
          <p:cNvPicPr>
            <a:picLocks noChangeAspect="1"/>
          </p:cNvPicPr>
          <p:nvPr/>
        </p:nvPicPr>
        <p:blipFill>
          <a:blip r:embed="rId2"/>
          <a:stretch>
            <a:fillRect/>
          </a:stretch>
        </p:blipFill>
        <p:spPr>
          <a:xfrm>
            <a:off x="95250" y="1056779"/>
            <a:ext cx="12020550" cy="4667745"/>
          </a:xfrm>
          <a:prstGeom prst="rect">
            <a:avLst/>
          </a:prstGeom>
        </p:spPr>
      </p:pic>
    </p:spTree>
    <p:extLst>
      <p:ext uri="{BB962C8B-B14F-4D97-AF65-F5344CB8AC3E}">
        <p14:creationId xmlns:p14="http://schemas.microsoft.com/office/powerpoint/2010/main" val="2285722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80C97-B527-4866-BDB5-D969E900C76A}"/>
              </a:ext>
            </a:extLst>
          </p:cNvPr>
          <p:cNvSpPr>
            <a:spLocks noGrp="1"/>
          </p:cNvSpPr>
          <p:nvPr>
            <p:ph type="title"/>
          </p:nvPr>
        </p:nvSpPr>
        <p:spPr>
          <a:xfrm>
            <a:off x="838199" y="22860"/>
            <a:ext cx="10515601" cy="558165"/>
          </a:xfrm>
        </p:spPr>
        <p:txBody>
          <a:bodyPr>
            <a:noAutofit/>
          </a:bodyPr>
          <a:lstStyle/>
          <a:p>
            <a:r>
              <a:rPr lang="en-US" sz="3600" dirty="0">
                <a:solidFill>
                  <a:schemeClr val="tx1"/>
                </a:solidFill>
                <a:latin typeface="Times New Roman" panose="02020603050405020304" pitchFamily="18" charset="0"/>
                <a:cs typeface="Times New Roman" panose="02020603050405020304" pitchFamily="18" charset="0"/>
              </a:rPr>
              <a:t>Lag Plot</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0C6B3E7-F43D-4345-A907-3E52F471D5D8}"/>
              </a:ext>
            </a:extLst>
          </p:cNvPr>
          <p:cNvSpPr>
            <a:spLocks noGrp="1"/>
          </p:cNvSpPr>
          <p:nvPr>
            <p:ph type="body" idx="1"/>
          </p:nvPr>
        </p:nvSpPr>
        <p:spPr>
          <a:xfrm>
            <a:off x="85724" y="933450"/>
            <a:ext cx="11865486" cy="5788028"/>
          </a:xfrm>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28B04D72-8A80-4EAA-9D79-8BEE0EF229F0}"/>
              </a:ext>
            </a:extLst>
          </p:cNvPr>
          <p:cNvSpPr>
            <a:spLocks noGrp="1"/>
          </p:cNvSpPr>
          <p:nvPr>
            <p:ph type="sldNum" idx="12"/>
          </p:nvPr>
        </p:nvSpPr>
        <p:spPr/>
        <p:txBody>
          <a:bodyPr/>
          <a:lstStyle/>
          <a:p>
            <a:fld id="{00000000-1234-1234-1234-123412341234}" type="slidenum">
              <a:rPr lang="en-US" smtClean="0"/>
              <a:pPr/>
              <a:t>21</a:t>
            </a:fld>
            <a:endParaRPr lang="en-US"/>
          </a:p>
        </p:txBody>
      </p:sp>
      <p:pic>
        <p:nvPicPr>
          <p:cNvPr id="6" name="Picture 5">
            <a:extLst>
              <a:ext uri="{FF2B5EF4-FFF2-40B4-BE49-F238E27FC236}">
                <a16:creationId xmlns:a16="http://schemas.microsoft.com/office/drawing/2014/main" id="{7AEBB5A0-7B4B-434F-AAD1-F3276D9D26D1}"/>
              </a:ext>
            </a:extLst>
          </p:cNvPr>
          <p:cNvPicPr>
            <a:picLocks noChangeAspect="1"/>
          </p:cNvPicPr>
          <p:nvPr/>
        </p:nvPicPr>
        <p:blipFill>
          <a:blip r:embed="rId2"/>
          <a:stretch>
            <a:fillRect/>
          </a:stretch>
        </p:blipFill>
        <p:spPr>
          <a:xfrm>
            <a:off x="85723" y="3810000"/>
            <a:ext cx="12020553" cy="2911478"/>
          </a:xfrm>
          <a:prstGeom prst="rect">
            <a:avLst/>
          </a:prstGeom>
        </p:spPr>
      </p:pic>
      <p:pic>
        <p:nvPicPr>
          <p:cNvPr id="7" name="Picture 6">
            <a:extLst>
              <a:ext uri="{FF2B5EF4-FFF2-40B4-BE49-F238E27FC236}">
                <a16:creationId xmlns:a16="http://schemas.microsoft.com/office/drawing/2014/main" id="{3FF8BE55-0224-4BFC-B373-0FDDC4D4EEA4}"/>
              </a:ext>
            </a:extLst>
          </p:cNvPr>
          <p:cNvPicPr>
            <a:picLocks noChangeAspect="1"/>
          </p:cNvPicPr>
          <p:nvPr/>
        </p:nvPicPr>
        <p:blipFill>
          <a:blip r:embed="rId3"/>
          <a:stretch>
            <a:fillRect/>
          </a:stretch>
        </p:blipFill>
        <p:spPr>
          <a:xfrm>
            <a:off x="85723" y="733425"/>
            <a:ext cx="12020553" cy="2823801"/>
          </a:xfrm>
          <a:prstGeom prst="rect">
            <a:avLst/>
          </a:prstGeom>
        </p:spPr>
      </p:pic>
    </p:spTree>
    <p:extLst>
      <p:ext uri="{BB962C8B-B14F-4D97-AF65-F5344CB8AC3E}">
        <p14:creationId xmlns:p14="http://schemas.microsoft.com/office/powerpoint/2010/main" val="1390953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8092-D40D-4C8D-A9C3-33742A3D174D}"/>
              </a:ext>
            </a:extLst>
          </p:cNvPr>
          <p:cNvSpPr>
            <a:spLocks noGrp="1"/>
          </p:cNvSpPr>
          <p:nvPr>
            <p:ph type="title"/>
          </p:nvPr>
        </p:nvSpPr>
        <p:spPr>
          <a:xfrm>
            <a:off x="838199" y="1"/>
            <a:ext cx="10515601" cy="495300"/>
          </a:xfrm>
        </p:spPr>
        <p:txBody>
          <a:bodyPr>
            <a:normAutofit fontScale="90000"/>
          </a:bodyPr>
          <a:lstStyle/>
          <a:p>
            <a:r>
              <a:rPr lang="en-US" sz="3600" dirty="0">
                <a:solidFill>
                  <a:schemeClr val="tx1"/>
                </a:solidFill>
                <a:latin typeface="Times New Roman" panose="02020603050405020304" pitchFamily="18" charset="0"/>
                <a:cs typeface="Times New Roman" panose="02020603050405020304" pitchFamily="18" charset="0"/>
              </a:rPr>
              <a:t>ACF &amp; PACF Plot</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2A6AA71-4222-42E7-B955-5E36D8C4E18A}"/>
              </a:ext>
            </a:extLst>
          </p:cNvPr>
          <p:cNvSpPr>
            <a:spLocks noGrp="1"/>
          </p:cNvSpPr>
          <p:nvPr>
            <p:ph type="body" idx="1"/>
          </p:nvPr>
        </p:nvSpPr>
        <p:spPr>
          <a:xfrm>
            <a:off x="85724" y="679453"/>
            <a:ext cx="12030076" cy="6042025"/>
          </a:xfrm>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602D6F0A-FC28-4C70-9BCC-34B202DBC73B}"/>
              </a:ext>
            </a:extLst>
          </p:cNvPr>
          <p:cNvSpPr>
            <a:spLocks noGrp="1"/>
          </p:cNvSpPr>
          <p:nvPr>
            <p:ph type="sldNum" idx="12"/>
          </p:nvPr>
        </p:nvSpPr>
        <p:spPr/>
        <p:txBody>
          <a:bodyPr/>
          <a:lstStyle/>
          <a:p>
            <a:fld id="{00000000-1234-1234-1234-123412341234}" type="slidenum">
              <a:rPr lang="en-US" smtClean="0"/>
              <a:pPr/>
              <a:t>22</a:t>
            </a:fld>
            <a:endParaRPr lang="en-US"/>
          </a:p>
        </p:txBody>
      </p:sp>
      <p:pic>
        <p:nvPicPr>
          <p:cNvPr id="6" name="Picture 5">
            <a:extLst>
              <a:ext uri="{FF2B5EF4-FFF2-40B4-BE49-F238E27FC236}">
                <a16:creationId xmlns:a16="http://schemas.microsoft.com/office/drawing/2014/main" id="{1D87FD5D-9562-4BDC-B19E-6B07C4DB76D3}"/>
              </a:ext>
            </a:extLst>
          </p:cNvPr>
          <p:cNvPicPr>
            <a:picLocks noChangeAspect="1"/>
          </p:cNvPicPr>
          <p:nvPr/>
        </p:nvPicPr>
        <p:blipFill>
          <a:blip r:embed="rId2"/>
          <a:stretch>
            <a:fillRect/>
          </a:stretch>
        </p:blipFill>
        <p:spPr>
          <a:xfrm>
            <a:off x="85724" y="679453"/>
            <a:ext cx="12030076" cy="2530472"/>
          </a:xfrm>
          <a:prstGeom prst="rect">
            <a:avLst/>
          </a:prstGeom>
        </p:spPr>
      </p:pic>
      <p:pic>
        <p:nvPicPr>
          <p:cNvPr id="8" name="Picture 7">
            <a:extLst>
              <a:ext uri="{FF2B5EF4-FFF2-40B4-BE49-F238E27FC236}">
                <a16:creationId xmlns:a16="http://schemas.microsoft.com/office/drawing/2014/main" id="{ADC08BED-BC79-4FCC-8BE0-886791639777}"/>
              </a:ext>
            </a:extLst>
          </p:cNvPr>
          <p:cNvPicPr>
            <a:picLocks noChangeAspect="1"/>
          </p:cNvPicPr>
          <p:nvPr/>
        </p:nvPicPr>
        <p:blipFill>
          <a:blip r:embed="rId3"/>
          <a:stretch>
            <a:fillRect/>
          </a:stretch>
        </p:blipFill>
        <p:spPr>
          <a:xfrm>
            <a:off x="85723" y="3641728"/>
            <a:ext cx="12020553" cy="2972944"/>
          </a:xfrm>
          <a:prstGeom prst="rect">
            <a:avLst/>
          </a:prstGeom>
        </p:spPr>
      </p:pic>
    </p:spTree>
    <p:extLst>
      <p:ext uri="{BB962C8B-B14F-4D97-AF65-F5344CB8AC3E}">
        <p14:creationId xmlns:p14="http://schemas.microsoft.com/office/powerpoint/2010/main" val="2814277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45126-4ED4-4824-8BD2-E4D0F691D83C}"/>
              </a:ext>
            </a:extLst>
          </p:cNvPr>
          <p:cNvSpPr>
            <a:spLocks noGrp="1"/>
          </p:cNvSpPr>
          <p:nvPr>
            <p:ph type="title"/>
          </p:nvPr>
        </p:nvSpPr>
        <p:spPr>
          <a:xfrm>
            <a:off x="838199" y="0"/>
            <a:ext cx="10515601" cy="542925"/>
          </a:xfrm>
        </p:spPr>
        <p:txBody>
          <a:bodyPr>
            <a:noAutofit/>
          </a:bodyPr>
          <a:lstStyle/>
          <a:p>
            <a:r>
              <a:rPr lang="en-US" sz="3600" dirty="0">
                <a:solidFill>
                  <a:schemeClr val="tx1"/>
                </a:solidFill>
                <a:latin typeface="Times New Roman" panose="02020603050405020304" pitchFamily="18" charset="0"/>
                <a:cs typeface="Times New Roman" panose="02020603050405020304" pitchFamily="18" charset="0"/>
              </a:rPr>
              <a:t>Additive &amp; Multiplicative Seasonal Decomposition</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8FC3ACF-7060-44BC-9509-A86C29E49F7B}"/>
              </a:ext>
            </a:extLst>
          </p:cNvPr>
          <p:cNvSpPr>
            <a:spLocks noGrp="1"/>
          </p:cNvSpPr>
          <p:nvPr>
            <p:ph type="body" idx="1"/>
          </p:nvPr>
        </p:nvSpPr>
        <p:spPr>
          <a:xfrm>
            <a:off x="48668" y="542925"/>
            <a:ext cx="12094664" cy="6216653"/>
          </a:xfrm>
        </p:spPr>
        <p:txBody>
          <a:bodyPr/>
          <a:lstStyle/>
          <a:p>
            <a:endParaRPr lang="en-IN" dirty="0"/>
          </a:p>
        </p:txBody>
      </p:sp>
      <p:sp>
        <p:nvSpPr>
          <p:cNvPr id="4" name="Slide Number Placeholder 3">
            <a:extLst>
              <a:ext uri="{FF2B5EF4-FFF2-40B4-BE49-F238E27FC236}">
                <a16:creationId xmlns:a16="http://schemas.microsoft.com/office/drawing/2014/main" id="{76A83F6C-BF13-480B-A8E5-A3A9C8196D34}"/>
              </a:ext>
            </a:extLst>
          </p:cNvPr>
          <p:cNvSpPr>
            <a:spLocks noGrp="1"/>
          </p:cNvSpPr>
          <p:nvPr>
            <p:ph type="sldNum" idx="12"/>
          </p:nvPr>
        </p:nvSpPr>
        <p:spPr/>
        <p:txBody>
          <a:bodyPr/>
          <a:lstStyle/>
          <a:p>
            <a:fld id="{00000000-1234-1234-1234-123412341234}" type="slidenum">
              <a:rPr lang="en-US" smtClean="0"/>
              <a:pPr/>
              <a:t>23</a:t>
            </a:fld>
            <a:endParaRPr lang="en-US"/>
          </a:p>
        </p:txBody>
      </p:sp>
      <p:pic>
        <p:nvPicPr>
          <p:cNvPr id="6" name="Picture 5">
            <a:extLst>
              <a:ext uri="{FF2B5EF4-FFF2-40B4-BE49-F238E27FC236}">
                <a16:creationId xmlns:a16="http://schemas.microsoft.com/office/drawing/2014/main" id="{D127B958-503A-4336-B1DC-3A726AF206D3}"/>
              </a:ext>
            </a:extLst>
          </p:cNvPr>
          <p:cNvPicPr>
            <a:picLocks noChangeAspect="1"/>
          </p:cNvPicPr>
          <p:nvPr/>
        </p:nvPicPr>
        <p:blipFill>
          <a:blip r:embed="rId2"/>
          <a:stretch>
            <a:fillRect/>
          </a:stretch>
        </p:blipFill>
        <p:spPr>
          <a:xfrm>
            <a:off x="48668" y="542925"/>
            <a:ext cx="5779012" cy="6216653"/>
          </a:xfrm>
          <a:prstGeom prst="rect">
            <a:avLst/>
          </a:prstGeom>
        </p:spPr>
      </p:pic>
      <p:pic>
        <p:nvPicPr>
          <p:cNvPr id="8" name="Picture 7">
            <a:extLst>
              <a:ext uri="{FF2B5EF4-FFF2-40B4-BE49-F238E27FC236}">
                <a16:creationId xmlns:a16="http://schemas.microsoft.com/office/drawing/2014/main" id="{B5105402-97A2-4C34-A0F0-24FD98066D1C}"/>
              </a:ext>
            </a:extLst>
          </p:cNvPr>
          <p:cNvPicPr>
            <a:picLocks noChangeAspect="1"/>
          </p:cNvPicPr>
          <p:nvPr/>
        </p:nvPicPr>
        <p:blipFill>
          <a:blip r:embed="rId3"/>
          <a:stretch>
            <a:fillRect/>
          </a:stretch>
        </p:blipFill>
        <p:spPr>
          <a:xfrm>
            <a:off x="6019799" y="542925"/>
            <a:ext cx="6123531" cy="6216653"/>
          </a:xfrm>
          <a:prstGeom prst="rect">
            <a:avLst/>
          </a:prstGeom>
        </p:spPr>
      </p:pic>
    </p:spTree>
    <p:extLst>
      <p:ext uri="{BB962C8B-B14F-4D97-AF65-F5344CB8AC3E}">
        <p14:creationId xmlns:p14="http://schemas.microsoft.com/office/powerpoint/2010/main" val="372413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7A15-BDC9-4302-AC86-AC44CBF46920}"/>
              </a:ext>
            </a:extLst>
          </p:cNvPr>
          <p:cNvSpPr>
            <a:spLocks noGrp="1"/>
          </p:cNvSpPr>
          <p:nvPr>
            <p:ph type="title"/>
          </p:nvPr>
        </p:nvSpPr>
        <p:spPr>
          <a:xfrm>
            <a:off x="910122" y="1736438"/>
            <a:ext cx="10515601" cy="821077"/>
          </a:xfrm>
        </p:spPr>
        <p:txBody>
          <a:bodyPr>
            <a:noAutofit/>
          </a:bodyPr>
          <a:lstStyle/>
          <a:p>
            <a:r>
              <a:rPr lang="en-US" sz="3600" dirty="0">
                <a:solidFill>
                  <a:schemeClr val="tx1"/>
                </a:solidFill>
                <a:latin typeface="Times New Roman" panose="02020603050405020304" pitchFamily="18" charset="0"/>
                <a:ea typeface="Fraunces" pitchFamily="34" charset="-122"/>
                <a:cs typeface="Times New Roman" panose="02020603050405020304" pitchFamily="18" charset="0"/>
              </a:rPr>
              <a:t>Model Building </a:t>
            </a:r>
            <a:br>
              <a:rPr lang="en-US" sz="3600" dirty="0">
                <a:solidFill>
                  <a:schemeClr val="tx1"/>
                </a:solidFill>
                <a:latin typeface="Times New Roman" panose="02020603050405020304" pitchFamily="18" charset="0"/>
                <a:cs typeface="Times New Roman" panose="02020603050405020304" pitchFamily="18" charset="0"/>
              </a:rPr>
            </a:b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0E6D15C-70E9-4496-AA9D-BA6E51F6179B}"/>
              </a:ext>
            </a:extLst>
          </p:cNvPr>
          <p:cNvSpPr>
            <a:spLocks noGrp="1"/>
          </p:cNvSpPr>
          <p:nvPr>
            <p:ph type="body" idx="1"/>
          </p:nvPr>
        </p:nvSpPr>
        <p:spPr>
          <a:xfrm>
            <a:off x="609600" y="2928990"/>
            <a:ext cx="10972800" cy="2067674"/>
          </a:xfrm>
        </p:spPr>
        <p:txBody>
          <a:bodyPr>
            <a:normAutofit/>
          </a:bodyPr>
          <a:lstStyle/>
          <a:p>
            <a:pPr>
              <a:buFont typeface="Wingdings" panose="05000000000000000000" pitchFamily="2" charset="2"/>
              <a:buChar char="v"/>
            </a:pPr>
            <a:r>
              <a:rPr lang="en-US" sz="2000" b="0" i="0" dirty="0">
                <a:solidFill>
                  <a:schemeClr val="tx1"/>
                </a:solidFill>
                <a:effectLst/>
                <a:latin typeface="Times New Roman" panose="02020603050405020304" pitchFamily="18" charset="0"/>
                <a:cs typeface="Times New Roman" panose="02020603050405020304" pitchFamily="18" charset="0"/>
              </a:rPr>
              <a:t>Model building is an essential part of data analytics and is used to extract insights and knowledge from the data to make business decisions and strategies. </a:t>
            </a:r>
          </a:p>
          <a:p>
            <a:pPr>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b="0" i="0" dirty="0">
                <a:solidFill>
                  <a:schemeClr val="tx1"/>
                </a:solidFill>
                <a:effectLst/>
                <a:latin typeface="Times New Roman" panose="02020603050405020304" pitchFamily="18" charset="0"/>
                <a:cs typeface="Times New Roman" panose="02020603050405020304" pitchFamily="18" charset="0"/>
              </a:rPr>
              <a:t>In this phase of the project data science team needs to develop data sets for training, testing, and production purposes.</a:t>
            </a:r>
            <a:endParaRPr lang="en-US" sz="2000" dirty="0">
              <a:solidFill>
                <a:schemeClr val="tx1"/>
              </a:solidFill>
              <a:latin typeface="Times New Roman" panose="02020603050405020304" pitchFamily="18" charset="0"/>
              <a:cs typeface="Times New Roman" panose="02020603050405020304" pitchFamily="18" charset="0"/>
            </a:endParaRPr>
          </a:p>
          <a:p>
            <a:pPr marL="50807" indent="0">
              <a:buNone/>
            </a:pP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C5F88E7-CFB7-4DB7-8D6E-5CA9CE5237B6}"/>
              </a:ext>
            </a:extLst>
          </p:cNvPr>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349110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B6AE-C29E-4DE1-A493-5E5F84FE58E6}"/>
              </a:ext>
            </a:extLst>
          </p:cNvPr>
          <p:cNvSpPr>
            <a:spLocks noGrp="1"/>
          </p:cNvSpPr>
          <p:nvPr>
            <p:ph type="title"/>
          </p:nvPr>
        </p:nvSpPr>
        <p:spPr>
          <a:xfrm>
            <a:off x="838199" y="0"/>
            <a:ext cx="10515601" cy="571250"/>
          </a:xfrm>
        </p:spPr>
        <p:txBody>
          <a:bodyPr>
            <a:noAutofit/>
          </a:bodyPr>
          <a:lstStyle/>
          <a:p>
            <a:r>
              <a:rPr lang="en-US" sz="3600" dirty="0">
                <a:solidFill>
                  <a:schemeClr val="tx1"/>
                </a:solidFill>
                <a:latin typeface="Times New Roman" panose="02020603050405020304" pitchFamily="18" charset="0"/>
                <a:cs typeface="Times New Roman" panose="02020603050405020304" pitchFamily="18" charset="0"/>
              </a:rPr>
              <a:t>Training &amp; Testing data</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9998B80-63AC-4609-80CE-CBF4C62C9C72}"/>
              </a:ext>
            </a:extLst>
          </p:cNvPr>
          <p:cNvSpPr>
            <a:spLocks noGrp="1"/>
          </p:cNvSpPr>
          <p:nvPr>
            <p:ph type="body" idx="1"/>
          </p:nvPr>
        </p:nvSpPr>
        <p:spPr>
          <a:xfrm>
            <a:off x="123825" y="817110"/>
            <a:ext cx="11944350" cy="5755140"/>
          </a:xfrm>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D3B79DE8-76EC-4D20-9E70-29FC0E028449}"/>
              </a:ext>
            </a:extLst>
          </p:cNvPr>
          <p:cNvSpPr>
            <a:spLocks noGrp="1"/>
          </p:cNvSpPr>
          <p:nvPr>
            <p:ph type="sldNum" idx="12"/>
          </p:nvPr>
        </p:nvSpPr>
        <p:spPr/>
        <p:txBody>
          <a:bodyPr/>
          <a:lstStyle/>
          <a:p>
            <a:fld id="{00000000-1234-1234-1234-123412341234}" type="slidenum">
              <a:rPr lang="en-US" smtClean="0"/>
              <a:pPr/>
              <a:t>25</a:t>
            </a:fld>
            <a:endParaRPr lang="en-US"/>
          </a:p>
        </p:txBody>
      </p:sp>
      <p:pic>
        <p:nvPicPr>
          <p:cNvPr id="6" name="Picture 5">
            <a:extLst>
              <a:ext uri="{FF2B5EF4-FFF2-40B4-BE49-F238E27FC236}">
                <a16:creationId xmlns:a16="http://schemas.microsoft.com/office/drawing/2014/main" id="{E60CD56A-8210-4952-8DF0-6DA1C2DFFD8D}"/>
              </a:ext>
            </a:extLst>
          </p:cNvPr>
          <p:cNvPicPr>
            <a:picLocks noChangeAspect="1"/>
          </p:cNvPicPr>
          <p:nvPr/>
        </p:nvPicPr>
        <p:blipFill>
          <a:blip r:embed="rId2"/>
          <a:stretch>
            <a:fillRect/>
          </a:stretch>
        </p:blipFill>
        <p:spPr>
          <a:xfrm>
            <a:off x="123825" y="817110"/>
            <a:ext cx="11944350" cy="2430915"/>
          </a:xfrm>
          <a:prstGeom prst="rect">
            <a:avLst/>
          </a:prstGeom>
        </p:spPr>
      </p:pic>
      <p:pic>
        <p:nvPicPr>
          <p:cNvPr id="8" name="Picture 7">
            <a:extLst>
              <a:ext uri="{FF2B5EF4-FFF2-40B4-BE49-F238E27FC236}">
                <a16:creationId xmlns:a16="http://schemas.microsoft.com/office/drawing/2014/main" id="{10D2F5D4-2AEE-4FA2-8CF9-166FFDA58483}"/>
              </a:ext>
            </a:extLst>
          </p:cNvPr>
          <p:cNvPicPr>
            <a:picLocks noChangeAspect="1"/>
          </p:cNvPicPr>
          <p:nvPr/>
        </p:nvPicPr>
        <p:blipFill>
          <a:blip r:embed="rId3"/>
          <a:stretch>
            <a:fillRect/>
          </a:stretch>
        </p:blipFill>
        <p:spPr>
          <a:xfrm>
            <a:off x="123824" y="3356070"/>
            <a:ext cx="11944351" cy="3180229"/>
          </a:xfrm>
          <a:prstGeom prst="rect">
            <a:avLst/>
          </a:prstGeom>
        </p:spPr>
      </p:pic>
    </p:spTree>
    <p:extLst>
      <p:ext uri="{BB962C8B-B14F-4D97-AF65-F5344CB8AC3E}">
        <p14:creationId xmlns:p14="http://schemas.microsoft.com/office/powerpoint/2010/main" val="2786355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8380C-C9EF-465C-9582-65BD09C128CB}"/>
              </a:ext>
            </a:extLst>
          </p:cNvPr>
          <p:cNvSpPr>
            <a:spLocks noGrp="1"/>
          </p:cNvSpPr>
          <p:nvPr>
            <p:ph type="sldNum" idx="12"/>
          </p:nvPr>
        </p:nvSpPr>
        <p:spPr/>
        <p:txBody>
          <a:bodyPr/>
          <a:lstStyle/>
          <a:p>
            <a:fld id="{00000000-1234-1234-1234-123412341234}" type="slidenum">
              <a:rPr lang="en-US" smtClean="0"/>
              <a:pPr/>
              <a:t>26</a:t>
            </a:fld>
            <a:endParaRPr lang="en-US"/>
          </a:p>
        </p:txBody>
      </p:sp>
      <p:pic>
        <p:nvPicPr>
          <p:cNvPr id="4" name="Picture 3">
            <a:extLst>
              <a:ext uri="{FF2B5EF4-FFF2-40B4-BE49-F238E27FC236}">
                <a16:creationId xmlns:a16="http://schemas.microsoft.com/office/drawing/2014/main" id="{876E253F-49AA-4E23-B6FA-167706AAB729}"/>
              </a:ext>
            </a:extLst>
          </p:cNvPr>
          <p:cNvPicPr>
            <a:picLocks noChangeAspect="1"/>
          </p:cNvPicPr>
          <p:nvPr/>
        </p:nvPicPr>
        <p:blipFill>
          <a:blip r:embed="rId2"/>
          <a:stretch>
            <a:fillRect/>
          </a:stretch>
        </p:blipFill>
        <p:spPr>
          <a:xfrm>
            <a:off x="80962" y="136522"/>
            <a:ext cx="12030076" cy="3876675"/>
          </a:xfrm>
          <a:prstGeom prst="rect">
            <a:avLst/>
          </a:prstGeom>
        </p:spPr>
      </p:pic>
      <p:pic>
        <p:nvPicPr>
          <p:cNvPr id="6" name="Picture 5">
            <a:extLst>
              <a:ext uri="{FF2B5EF4-FFF2-40B4-BE49-F238E27FC236}">
                <a16:creationId xmlns:a16="http://schemas.microsoft.com/office/drawing/2014/main" id="{FC6C7A14-058C-4C9D-B1F0-EF6C2F189C9E}"/>
              </a:ext>
            </a:extLst>
          </p:cNvPr>
          <p:cNvPicPr>
            <a:picLocks noChangeAspect="1"/>
          </p:cNvPicPr>
          <p:nvPr/>
        </p:nvPicPr>
        <p:blipFill>
          <a:blip r:embed="rId3"/>
          <a:stretch>
            <a:fillRect/>
          </a:stretch>
        </p:blipFill>
        <p:spPr>
          <a:xfrm>
            <a:off x="3306851" y="4314826"/>
            <a:ext cx="5273497" cy="2301439"/>
          </a:xfrm>
          <a:prstGeom prst="rect">
            <a:avLst/>
          </a:prstGeom>
        </p:spPr>
      </p:pic>
    </p:spTree>
    <p:extLst>
      <p:ext uri="{BB962C8B-B14F-4D97-AF65-F5344CB8AC3E}">
        <p14:creationId xmlns:p14="http://schemas.microsoft.com/office/powerpoint/2010/main" val="2483804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9C5E-23C2-4C1D-9028-D27DD24972F2}"/>
              </a:ext>
            </a:extLst>
          </p:cNvPr>
          <p:cNvSpPr>
            <a:spLocks noGrp="1"/>
          </p:cNvSpPr>
          <p:nvPr>
            <p:ph type="title"/>
          </p:nvPr>
        </p:nvSpPr>
        <p:spPr>
          <a:xfrm>
            <a:off x="609600" y="0"/>
            <a:ext cx="10515601" cy="762000"/>
          </a:xfrm>
        </p:spPr>
        <p:txBody>
          <a:bodyPr>
            <a:normAutofit/>
          </a:bodyPr>
          <a:lstStyle/>
          <a:p>
            <a:r>
              <a:rPr lang="en-IN" sz="3600" dirty="0">
                <a:solidFill>
                  <a:schemeClr val="tx1"/>
                </a:solidFill>
                <a:latin typeface="Times New Roman" panose="02020603050405020304" pitchFamily="18" charset="0"/>
                <a:cs typeface="Times New Roman" panose="02020603050405020304" pitchFamily="18" charset="0"/>
              </a:rPr>
              <a:t>What is Arima ?</a:t>
            </a:r>
          </a:p>
        </p:txBody>
      </p:sp>
      <p:sp>
        <p:nvSpPr>
          <p:cNvPr id="3" name="Text Placeholder 2">
            <a:extLst>
              <a:ext uri="{FF2B5EF4-FFF2-40B4-BE49-F238E27FC236}">
                <a16:creationId xmlns:a16="http://schemas.microsoft.com/office/drawing/2014/main" id="{76252FFE-916D-4E36-BD19-528B04BA3DF3}"/>
              </a:ext>
            </a:extLst>
          </p:cNvPr>
          <p:cNvSpPr>
            <a:spLocks noGrp="1"/>
          </p:cNvSpPr>
          <p:nvPr>
            <p:ph type="body" idx="1"/>
          </p:nvPr>
        </p:nvSpPr>
        <p:spPr>
          <a:xfrm>
            <a:off x="609600" y="1091921"/>
            <a:ext cx="10972800" cy="5699404"/>
          </a:xfrm>
        </p:spPr>
        <p:txBody>
          <a:bodyPr>
            <a:normAutofit/>
          </a:bodyPr>
          <a:lstStyle/>
          <a:p>
            <a:pPr algn="just">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ARIMA – Auto Regression Integrated Moving Average Model. </a:t>
            </a:r>
          </a:p>
          <a:p>
            <a:pPr algn="just">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It goes through differencing steps to eliminate the non-stationary part. </a:t>
            </a:r>
          </a:p>
          <a:p>
            <a:pPr algn="just">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ARIMA Models are specified by three order parameters: (p, d, q), </a:t>
            </a:r>
          </a:p>
          <a:p>
            <a:pPr marL="50807" indent="0" algn="just">
              <a:buNone/>
            </a:pPr>
            <a:endParaRPr lang="en-US" sz="20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   where,</a:t>
            </a:r>
          </a:p>
          <a:p>
            <a:pPr algn="just">
              <a:buFontTx/>
              <a:buChar char="-"/>
            </a:pPr>
            <a:r>
              <a:rPr lang="en-US" sz="2000" dirty="0">
                <a:solidFill>
                  <a:schemeClr val="tx1"/>
                </a:solidFill>
                <a:latin typeface="Times New Roman" panose="02020603050405020304" pitchFamily="18" charset="0"/>
                <a:cs typeface="Times New Roman" panose="02020603050405020304" pitchFamily="18" charset="0"/>
              </a:rPr>
              <a:t>p is the order of the AR term   </a:t>
            </a:r>
          </a:p>
          <a:p>
            <a:pPr algn="just">
              <a:buFontTx/>
              <a:buChar char="-"/>
            </a:pPr>
            <a:r>
              <a:rPr lang="en-US" sz="2000" dirty="0">
                <a:solidFill>
                  <a:schemeClr val="tx1"/>
                </a:solidFill>
                <a:latin typeface="Times New Roman" panose="02020603050405020304" pitchFamily="18" charset="0"/>
                <a:cs typeface="Times New Roman" panose="02020603050405020304" pitchFamily="18" charset="0"/>
              </a:rPr>
              <a:t>q is the order of the MA term</a:t>
            </a:r>
          </a:p>
          <a:p>
            <a:pPr algn="just">
              <a:buFontTx/>
              <a:buChar char="-"/>
            </a:pPr>
            <a:r>
              <a:rPr lang="en-US" sz="2000" dirty="0">
                <a:solidFill>
                  <a:schemeClr val="tx1"/>
                </a:solidFill>
                <a:latin typeface="Times New Roman" panose="02020603050405020304" pitchFamily="18" charset="0"/>
                <a:cs typeface="Times New Roman" panose="02020603050405020304" pitchFamily="18" charset="0"/>
              </a:rPr>
              <a:t>d is the number of differencing required to make the time series stationary</a:t>
            </a:r>
          </a:p>
          <a:p>
            <a:pPr marL="50807" indent="0" algn="just">
              <a:buNone/>
            </a:pPr>
            <a:endParaRPr lang="en-US" sz="20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000" dirty="0">
                <a:solidFill>
                  <a:schemeClr val="tx1"/>
                </a:solidFill>
                <a:latin typeface="Times New Roman" panose="02020603050405020304" pitchFamily="18" charset="0"/>
                <a:cs typeface="Times New Roman" panose="02020603050405020304" pitchFamily="18" charset="0"/>
              </a:rPr>
              <a:t>An ARIMA model is one where the time series was differenced at least once to make it stationary and we combine the AR and the MA terms. So the equation of an ARIMA model becomes :</a:t>
            </a:r>
          </a:p>
          <a:p>
            <a:pPr marL="50807" indent="0">
              <a:buNone/>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CC9A122-92DA-4441-BFB3-221C22B70BA7}"/>
              </a:ext>
            </a:extLst>
          </p:cNvPr>
          <p:cNvSpPr>
            <a:spLocks noGrp="1"/>
          </p:cNvSpPr>
          <p:nvPr>
            <p:ph type="sldNum" idx="12"/>
          </p:nvPr>
        </p:nvSpPr>
        <p:spPr/>
        <p:txBody>
          <a:bodyPr/>
          <a:lstStyle/>
          <a:p>
            <a:fld id="{00000000-1234-1234-1234-123412341234}" type="slidenum">
              <a:rPr lang="en-US" smtClean="0"/>
              <a:pPr/>
              <a:t>27</a:t>
            </a:fld>
            <a:endParaRPr lang="en-US"/>
          </a:p>
        </p:txBody>
      </p:sp>
      <p:pic>
        <p:nvPicPr>
          <p:cNvPr id="5" name="Picture 4">
            <a:extLst>
              <a:ext uri="{FF2B5EF4-FFF2-40B4-BE49-F238E27FC236}">
                <a16:creationId xmlns:a16="http://schemas.microsoft.com/office/drawing/2014/main" id="{93CB7716-BA9C-4CED-AE53-49C12479E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402" y="5766079"/>
            <a:ext cx="5845995" cy="980327"/>
          </a:xfrm>
          <a:prstGeom prst="rect">
            <a:avLst/>
          </a:prstGeom>
        </p:spPr>
      </p:pic>
    </p:spTree>
    <p:extLst>
      <p:ext uri="{BB962C8B-B14F-4D97-AF65-F5344CB8AC3E}">
        <p14:creationId xmlns:p14="http://schemas.microsoft.com/office/powerpoint/2010/main" val="729069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6B25D1-C58B-49A7-B83F-AB6A5B9B127F}"/>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4" name="TextBox 3">
            <a:extLst>
              <a:ext uri="{FF2B5EF4-FFF2-40B4-BE49-F238E27FC236}">
                <a16:creationId xmlns:a16="http://schemas.microsoft.com/office/drawing/2014/main" id="{A4E282DF-D21E-4465-ABF0-8B2A7F2020C7}"/>
              </a:ext>
            </a:extLst>
          </p:cNvPr>
          <p:cNvSpPr txBox="1"/>
          <p:nvPr/>
        </p:nvSpPr>
        <p:spPr>
          <a:xfrm>
            <a:off x="523875" y="107947"/>
            <a:ext cx="11515725" cy="646331"/>
          </a:xfrm>
          <a:prstGeom prst="rect">
            <a:avLst/>
          </a:prstGeom>
          <a:noFill/>
        </p:spPr>
        <p:txBody>
          <a:bodyPr wrap="square">
            <a:spAutoFit/>
          </a:bodyPr>
          <a:lstStyle/>
          <a:p>
            <a:pPr algn="ctr"/>
            <a:r>
              <a:rPr lang="en-IN" sz="3600" dirty="0">
                <a:solidFill>
                  <a:schemeClr val="tx1"/>
                </a:solidFill>
                <a:latin typeface="Times New Roman" panose="02020603050405020304" pitchFamily="18" charset="0"/>
                <a:cs typeface="Times New Roman" panose="02020603050405020304" pitchFamily="18" charset="0"/>
              </a:rPr>
              <a:t>Different Models With Their RMSE &amp; MAPE Values</a:t>
            </a:r>
          </a:p>
        </p:txBody>
      </p:sp>
      <p:graphicFrame>
        <p:nvGraphicFramePr>
          <p:cNvPr id="5" name="Table 4">
            <a:extLst>
              <a:ext uri="{FF2B5EF4-FFF2-40B4-BE49-F238E27FC236}">
                <a16:creationId xmlns:a16="http://schemas.microsoft.com/office/drawing/2014/main" id="{42C21A2A-E62B-4E4D-A688-3FFDC8A98E38}"/>
              </a:ext>
            </a:extLst>
          </p:cNvPr>
          <p:cNvGraphicFramePr>
            <a:graphicFrameLocks noGrp="1"/>
          </p:cNvGraphicFramePr>
          <p:nvPr>
            <p:extLst>
              <p:ext uri="{D42A27DB-BD31-4B8C-83A1-F6EECF244321}">
                <p14:modId xmlns:p14="http://schemas.microsoft.com/office/powerpoint/2010/main" val="1326466660"/>
              </p:ext>
            </p:extLst>
          </p:nvPr>
        </p:nvGraphicFramePr>
        <p:xfrm>
          <a:off x="240789" y="1151639"/>
          <a:ext cx="4908580" cy="5484114"/>
        </p:xfrm>
        <a:graphic>
          <a:graphicData uri="http://schemas.openxmlformats.org/drawingml/2006/table">
            <a:tbl>
              <a:tblPr firstRow="1" bandRow="1">
                <a:tableStyleId>{D7AC3CCA-C797-4891-BE02-D94E43425B78}</a:tableStyleId>
              </a:tblPr>
              <a:tblGrid>
                <a:gridCol w="2466399">
                  <a:extLst>
                    <a:ext uri="{9D8B030D-6E8A-4147-A177-3AD203B41FA5}">
                      <a16:colId xmlns:a16="http://schemas.microsoft.com/office/drawing/2014/main" val="1040376941"/>
                    </a:ext>
                  </a:extLst>
                </a:gridCol>
                <a:gridCol w="2442181">
                  <a:extLst>
                    <a:ext uri="{9D8B030D-6E8A-4147-A177-3AD203B41FA5}">
                      <a16:colId xmlns:a16="http://schemas.microsoft.com/office/drawing/2014/main" val="2512022795"/>
                    </a:ext>
                  </a:extLst>
                </a:gridCol>
              </a:tblGrid>
              <a:tr h="225699">
                <a:tc>
                  <a:txBody>
                    <a:bodyPr/>
                    <a:lstStyle/>
                    <a:p>
                      <a:pPr algn="ctr"/>
                      <a:r>
                        <a:rPr lang="en-IN" dirty="0"/>
                        <a:t>MODELS</a:t>
                      </a:r>
                    </a:p>
                  </a:txBody>
                  <a:tcPr anchor="ctr"/>
                </a:tc>
                <a:tc>
                  <a:txBody>
                    <a:bodyPr/>
                    <a:lstStyle/>
                    <a:p>
                      <a:pPr algn="ctr"/>
                      <a:r>
                        <a:rPr lang="en-IN" dirty="0"/>
                        <a:t>RMSE</a:t>
                      </a:r>
                    </a:p>
                  </a:txBody>
                  <a:tcPr anchor="ctr"/>
                </a:tc>
                <a:extLst>
                  <a:ext uri="{0D108BD9-81ED-4DB2-BD59-A6C34878D82A}">
                    <a16:rowId xmlns:a16="http://schemas.microsoft.com/office/drawing/2014/main" val="2338293290"/>
                  </a:ext>
                </a:extLst>
              </a:tr>
              <a:tr h="274715">
                <a:tc>
                  <a:txBody>
                    <a:bodyPr/>
                    <a:lstStyle/>
                    <a:p>
                      <a:pPr algn="ctr"/>
                      <a:r>
                        <a:rPr lang="en-IN" dirty="0"/>
                        <a:t>ARIMA_BOX</a:t>
                      </a:r>
                    </a:p>
                  </a:txBody>
                  <a:tcPr anchor="ctr"/>
                </a:tc>
                <a:tc>
                  <a:txBody>
                    <a:bodyPr/>
                    <a:lstStyle/>
                    <a:p>
                      <a:pPr algn="ctr"/>
                      <a:r>
                        <a:rPr lang="en-IN" dirty="0"/>
                        <a:t>0.02</a:t>
                      </a:r>
                    </a:p>
                  </a:txBody>
                  <a:tcPr anchor="ctr"/>
                </a:tc>
                <a:extLst>
                  <a:ext uri="{0D108BD9-81ED-4DB2-BD59-A6C34878D82A}">
                    <a16:rowId xmlns:a16="http://schemas.microsoft.com/office/drawing/2014/main" val="1803286647"/>
                  </a:ext>
                </a:extLst>
              </a:tr>
              <a:tr h="274715">
                <a:tc>
                  <a:txBody>
                    <a:bodyPr/>
                    <a:lstStyle/>
                    <a:p>
                      <a:pPr algn="ctr"/>
                      <a:r>
                        <a:rPr lang="en-IN" dirty="0"/>
                        <a:t>TRIPLE_EXP_MUL_AD</a:t>
                      </a:r>
                    </a:p>
                  </a:txBody>
                  <a:tcPr anchor="ctr"/>
                </a:tc>
                <a:tc>
                  <a:txBody>
                    <a:bodyPr/>
                    <a:lstStyle/>
                    <a:p>
                      <a:pPr algn="ctr"/>
                      <a:r>
                        <a:rPr lang="en-IN" dirty="0"/>
                        <a:t>427.46</a:t>
                      </a:r>
                    </a:p>
                  </a:txBody>
                  <a:tcPr anchor="ctr"/>
                </a:tc>
                <a:extLst>
                  <a:ext uri="{0D108BD9-81ED-4DB2-BD59-A6C34878D82A}">
                    <a16:rowId xmlns:a16="http://schemas.microsoft.com/office/drawing/2014/main" val="3602761478"/>
                  </a:ext>
                </a:extLst>
              </a:tr>
              <a:tr h="274715">
                <a:tc>
                  <a:txBody>
                    <a:bodyPr/>
                    <a:lstStyle/>
                    <a:p>
                      <a:pPr algn="ctr"/>
                      <a:r>
                        <a:rPr lang="en-IN" dirty="0"/>
                        <a:t>RMSE_LSTM</a:t>
                      </a:r>
                    </a:p>
                  </a:txBody>
                  <a:tcPr anchor="ctr"/>
                </a:tc>
                <a:tc>
                  <a:txBody>
                    <a:bodyPr/>
                    <a:lstStyle/>
                    <a:p>
                      <a:pPr algn="ctr"/>
                      <a:r>
                        <a:rPr lang="en-IN" dirty="0"/>
                        <a:t>436.00</a:t>
                      </a:r>
                    </a:p>
                  </a:txBody>
                  <a:tcPr anchor="ctr"/>
                </a:tc>
                <a:extLst>
                  <a:ext uri="{0D108BD9-81ED-4DB2-BD59-A6C34878D82A}">
                    <a16:rowId xmlns:a16="http://schemas.microsoft.com/office/drawing/2014/main" val="663881887"/>
                  </a:ext>
                </a:extLst>
              </a:tr>
              <a:tr h="274715">
                <a:tc>
                  <a:txBody>
                    <a:bodyPr/>
                    <a:lstStyle/>
                    <a:p>
                      <a:pPr algn="ctr"/>
                      <a:r>
                        <a:rPr lang="en-IN" dirty="0"/>
                        <a:t>TRIPLE_EXP_ADDITIVE</a:t>
                      </a:r>
                    </a:p>
                  </a:txBody>
                  <a:tcPr anchor="ctr"/>
                </a:tc>
                <a:tc>
                  <a:txBody>
                    <a:bodyPr/>
                    <a:lstStyle/>
                    <a:p>
                      <a:pPr algn="ctr"/>
                      <a:r>
                        <a:rPr lang="en-IN" dirty="0"/>
                        <a:t>481.59</a:t>
                      </a:r>
                    </a:p>
                  </a:txBody>
                  <a:tcPr anchor="ctr"/>
                </a:tc>
                <a:extLst>
                  <a:ext uri="{0D108BD9-81ED-4DB2-BD59-A6C34878D82A}">
                    <a16:rowId xmlns:a16="http://schemas.microsoft.com/office/drawing/2014/main" val="2473063783"/>
                  </a:ext>
                </a:extLst>
              </a:tr>
              <a:tr h="274715">
                <a:tc>
                  <a:txBody>
                    <a:bodyPr/>
                    <a:lstStyle/>
                    <a:p>
                      <a:pPr algn="ctr"/>
                      <a:r>
                        <a:rPr lang="en-IN" dirty="0"/>
                        <a:t>RMSE_ADD_SEA_QUAD</a:t>
                      </a:r>
                    </a:p>
                  </a:txBody>
                  <a:tcPr anchor="ctr"/>
                </a:tc>
                <a:tc>
                  <a:txBody>
                    <a:bodyPr/>
                    <a:lstStyle/>
                    <a:p>
                      <a:pPr algn="ctr"/>
                      <a:r>
                        <a:rPr lang="en-IN" dirty="0"/>
                        <a:t>566.54</a:t>
                      </a:r>
                    </a:p>
                  </a:txBody>
                  <a:tcPr anchor="ctr"/>
                </a:tc>
                <a:extLst>
                  <a:ext uri="{0D108BD9-81ED-4DB2-BD59-A6C34878D82A}">
                    <a16:rowId xmlns:a16="http://schemas.microsoft.com/office/drawing/2014/main" val="1743238668"/>
                  </a:ext>
                </a:extLst>
              </a:tr>
              <a:tr h="274715">
                <a:tc>
                  <a:txBody>
                    <a:bodyPr/>
                    <a:lstStyle/>
                    <a:p>
                      <a:pPr algn="ctr"/>
                      <a:r>
                        <a:rPr lang="en-IN" dirty="0"/>
                        <a:t>RMSE_QUAD</a:t>
                      </a:r>
                    </a:p>
                  </a:txBody>
                  <a:tcPr anchor="ctr"/>
                </a:tc>
                <a:tc>
                  <a:txBody>
                    <a:bodyPr/>
                    <a:lstStyle/>
                    <a:p>
                      <a:pPr algn="ctr"/>
                      <a:r>
                        <a:rPr lang="en-IN" dirty="0"/>
                        <a:t>567.06</a:t>
                      </a:r>
                    </a:p>
                  </a:txBody>
                  <a:tcPr anchor="ctr"/>
                </a:tc>
                <a:extLst>
                  <a:ext uri="{0D108BD9-81ED-4DB2-BD59-A6C34878D82A}">
                    <a16:rowId xmlns:a16="http://schemas.microsoft.com/office/drawing/2014/main" val="2683705331"/>
                  </a:ext>
                </a:extLst>
              </a:tr>
              <a:tr h="274715">
                <a:tc>
                  <a:txBody>
                    <a:bodyPr/>
                    <a:lstStyle/>
                    <a:p>
                      <a:pPr algn="ctr"/>
                      <a:r>
                        <a:rPr lang="en-IN" dirty="0"/>
                        <a:t>TRIPLE_EXP_MULT</a:t>
                      </a:r>
                    </a:p>
                  </a:txBody>
                  <a:tcPr anchor="ctr"/>
                </a:tc>
                <a:tc>
                  <a:txBody>
                    <a:bodyPr/>
                    <a:lstStyle/>
                    <a:p>
                      <a:pPr algn="ctr"/>
                      <a:r>
                        <a:rPr lang="en-IN" dirty="0"/>
                        <a:t>663.65</a:t>
                      </a:r>
                    </a:p>
                  </a:txBody>
                  <a:tcPr anchor="ctr"/>
                </a:tc>
                <a:extLst>
                  <a:ext uri="{0D108BD9-81ED-4DB2-BD59-A6C34878D82A}">
                    <a16:rowId xmlns:a16="http://schemas.microsoft.com/office/drawing/2014/main" val="2252441402"/>
                  </a:ext>
                </a:extLst>
              </a:tr>
              <a:tr h="274715">
                <a:tc>
                  <a:txBody>
                    <a:bodyPr/>
                    <a:lstStyle/>
                    <a:p>
                      <a:pPr algn="ctr"/>
                      <a:r>
                        <a:rPr lang="en-IN" dirty="0"/>
                        <a:t>RMSE_LINEAR</a:t>
                      </a:r>
                    </a:p>
                  </a:txBody>
                  <a:tcPr anchor="ctr"/>
                </a:tc>
                <a:tc>
                  <a:txBody>
                    <a:bodyPr/>
                    <a:lstStyle/>
                    <a:p>
                      <a:pPr algn="ctr"/>
                      <a:r>
                        <a:rPr lang="en-IN" dirty="0"/>
                        <a:t>675.83</a:t>
                      </a:r>
                    </a:p>
                  </a:txBody>
                  <a:tcPr anchor="ctr"/>
                </a:tc>
                <a:extLst>
                  <a:ext uri="{0D108BD9-81ED-4DB2-BD59-A6C34878D82A}">
                    <a16:rowId xmlns:a16="http://schemas.microsoft.com/office/drawing/2014/main" val="3712500052"/>
                  </a:ext>
                </a:extLst>
              </a:tr>
              <a:tr h="274715">
                <a:tc>
                  <a:txBody>
                    <a:bodyPr/>
                    <a:lstStyle/>
                    <a:p>
                      <a:pPr algn="ctr"/>
                      <a:r>
                        <a:rPr lang="en-IN" dirty="0"/>
                        <a:t>ARIMA</a:t>
                      </a:r>
                    </a:p>
                  </a:txBody>
                  <a:tcPr anchor="ctr"/>
                </a:tc>
                <a:tc>
                  <a:txBody>
                    <a:bodyPr/>
                    <a:lstStyle/>
                    <a:p>
                      <a:pPr algn="ctr"/>
                      <a:r>
                        <a:rPr lang="en-IN" dirty="0"/>
                        <a:t>678.86</a:t>
                      </a:r>
                    </a:p>
                  </a:txBody>
                  <a:tcPr anchor="ctr"/>
                </a:tc>
                <a:extLst>
                  <a:ext uri="{0D108BD9-81ED-4DB2-BD59-A6C34878D82A}">
                    <a16:rowId xmlns:a16="http://schemas.microsoft.com/office/drawing/2014/main" val="3091440752"/>
                  </a:ext>
                </a:extLst>
              </a:tr>
              <a:tr h="274715">
                <a:tc>
                  <a:txBody>
                    <a:bodyPr/>
                    <a:lstStyle/>
                    <a:p>
                      <a:pPr algn="ctr"/>
                      <a:r>
                        <a:rPr lang="en-IN" dirty="0"/>
                        <a:t>SIMPLE_EXPONENTIAL</a:t>
                      </a:r>
                    </a:p>
                  </a:txBody>
                  <a:tcPr anchor="ctr"/>
                </a:tc>
                <a:tc>
                  <a:txBody>
                    <a:bodyPr/>
                    <a:lstStyle/>
                    <a:p>
                      <a:pPr algn="ctr"/>
                      <a:r>
                        <a:rPr lang="en-IN" dirty="0"/>
                        <a:t>681.83</a:t>
                      </a:r>
                    </a:p>
                  </a:txBody>
                  <a:tcPr anchor="ctr"/>
                </a:tc>
                <a:extLst>
                  <a:ext uri="{0D108BD9-81ED-4DB2-BD59-A6C34878D82A}">
                    <a16:rowId xmlns:a16="http://schemas.microsoft.com/office/drawing/2014/main" val="732088085"/>
                  </a:ext>
                </a:extLst>
              </a:tr>
              <a:tr h="274715">
                <a:tc>
                  <a:txBody>
                    <a:bodyPr/>
                    <a:lstStyle/>
                    <a:p>
                      <a:pPr algn="ctr"/>
                      <a:r>
                        <a:rPr lang="en-IN" dirty="0"/>
                        <a:t>DOUBLE_EXPONENTAL</a:t>
                      </a:r>
                    </a:p>
                  </a:txBody>
                  <a:tcPr anchor="ctr"/>
                </a:tc>
                <a:tc>
                  <a:txBody>
                    <a:bodyPr/>
                    <a:lstStyle/>
                    <a:p>
                      <a:pPr algn="ctr"/>
                      <a:r>
                        <a:rPr lang="en-IN" dirty="0"/>
                        <a:t>719.32</a:t>
                      </a:r>
                    </a:p>
                  </a:txBody>
                  <a:tcPr anchor="ctr"/>
                </a:tc>
                <a:extLst>
                  <a:ext uri="{0D108BD9-81ED-4DB2-BD59-A6C34878D82A}">
                    <a16:rowId xmlns:a16="http://schemas.microsoft.com/office/drawing/2014/main" val="3754503204"/>
                  </a:ext>
                </a:extLst>
              </a:tr>
              <a:tr h="274715">
                <a:tc>
                  <a:txBody>
                    <a:bodyPr/>
                    <a:lstStyle/>
                    <a:p>
                      <a:pPr algn="ctr"/>
                      <a:r>
                        <a:rPr lang="en-IN" dirty="0"/>
                        <a:t>SARIMA</a:t>
                      </a:r>
                    </a:p>
                  </a:txBody>
                  <a:tcPr anchor="ctr"/>
                </a:tc>
                <a:tc>
                  <a:txBody>
                    <a:bodyPr/>
                    <a:lstStyle/>
                    <a:p>
                      <a:pPr algn="ctr"/>
                      <a:r>
                        <a:rPr lang="en-IN" dirty="0"/>
                        <a:t>856.82</a:t>
                      </a:r>
                    </a:p>
                  </a:txBody>
                  <a:tcPr anchor="ctr"/>
                </a:tc>
                <a:extLst>
                  <a:ext uri="{0D108BD9-81ED-4DB2-BD59-A6C34878D82A}">
                    <a16:rowId xmlns:a16="http://schemas.microsoft.com/office/drawing/2014/main" val="2147765188"/>
                  </a:ext>
                </a:extLst>
              </a:tr>
              <a:tr h="274715">
                <a:tc>
                  <a:txBody>
                    <a:bodyPr/>
                    <a:lstStyle/>
                    <a:p>
                      <a:pPr algn="ctr"/>
                      <a:r>
                        <a:rPr lang="en-IN" dirty="0"/>
                        <a:t>RMSE_ADD_SEA</a:t>
                      </a:r>
                    </a:p>
                  </a:txBody>
                  <a:tcPr anchor="ctr"/>
                </a:tc>
                <a:tc>
                  <a:txBody>
                    <a:bodyPr/>
                    <a:lstStyle/>
                    <a:p>
                      <a:pPr algn="ctr"/>
                      <a:r>
                        <a:rPr lang="en-IN" dirty="0"/>
                        <a:t>1016.98</a:t>
                      </a:r>
                    </a:p>
                  </a:txBody>
                  <a:tcPr anchor="ctr"/>
                </a:tc>
                <a:extLst>
                  <a:ext uri="{0D108BD9-81ED-4DB2-BD59-A6C34878D82A}">
                    <a16:rowId xmlns:a16="http://schemas.microsoft.com/office/drawing/2014/main" val="4173796407"/>
                  </a:ext>
                </a:extLst>
              </a:tr>
              <a:tr h="274715">
                <a:tc>
                  <a:txBody>
                    <a:bodyPr/>
                    <a:lstStyle/>
                    <a:p>
                      <a:pPr algn="ctr"/>
                      <a:r>
                        <a:rPr lang="en-IN" dirty="0"/>
                        <a:t>TRIPLE_EXP_AD_MUL</a:t>
                      </a:r>
                    </a:p>
                  </a:txBody>
                  <a:tcPr anchor="ctr"/>
                </a:tc>
                <a:tc>
                  <a:txBody>
                    <a:bodyPr/>
                    <a:lstStyle/>
                    <a:p>
                      <a:pPr algn="ctr"/>
                      <a:r>
                        <a:rPr lang="en-IN" dirty="0"/>
                        <a:t>1251.43</a:t>
                      </a:r>
                    </a:p>
                  </a:txBody>
                  <a:tcPr anchor="ctr"/>
                </a:tc>
                <a:extLst>
                  <a:ext uri="{0D108BD9-81ED-4DB2-BD59-A6C34878D82A}">
                    <a16:rowId xmlns:a16="http://schemas.microsoft.com/office/drawing/2014/main" val="3711164423"/>
                  </a:ext>
                </a:extLst>
              </a:tr>
              <a:tr h="274715">
                <a:tc>
                  <a:txBody>
                    <a:bodyPr/>
                    <a:lstStyle/>
                    <a:p>
                      <a:pPr algn="ctr"/>
                      <a:r>
                        <a:rPr lang="en-IN" dirty="0"/>
                        <a:t>RMSE_EXP</a:t>
                      </a:r>
                    </a:p>
                  </a:txBody>
                  <a:tcPr anchor="ctr"/>
                </a:tc>
                <a:tc>
                  <a:txBody>
                    <a:bodyPr/>
                    <a:lstStyle/>
                    <a:p>
                      <a:pPr algn="ctr"/>
                      <a:r>
                        <a:rPr lang="en-IN" dirty="0"/>
                        <a:t>1278.49</a:t>
                      </a:r>
                    </a:p>
                  </a:txBody>
                  <a:tcPr anchor="ctr"/>
                </a:tc>
                <a:extLst>
                  <a:ext uri="{0D108BD9-81ED-4DB2-BD59-A6C34878D82A}">
                    <a16:rowId xmlns:a16="http://schemas.microsoft.com/office/drawing/2014/main" val="1817091441"/>
                  </a:ext>
                </a:extLst>
              </a:tr>
              <a:tr h="274715">
                <a:tc>
                  <a:txBody>
                    <a:bodyPr/>
                    <a:lstStyle/>
                    <a:p>
                      <a:pPr algn="ctr"/>
                      <a:r>
                        <a:rPr lang="en-IN" dirty="0"/>
                        <a:t>RMSE_MULT_ADD_SEA</a:t>
                      </a:r>
                    </a:p>
                  </a:txBody>
                  <a:tcPr anchor="ctr"/>
                </a:tc>
                <a:tc>
                  <a:txBody>
                    <a:bodyPr/>
                    <a:lstStyle/>
                    <a:p>
                      <a:pPr algn="ctr"/>
                      <a:r>
                        <a:rPr lang="en-IN" dirty="0"/>
                        <a:t>1278.49</a:t>
                      </a:r>
                    </a:p>
                  </a:txBody>
                  <a:tcPr anchor="ctr"/>
                </a:tc>
                <a:extLst>
                  <a:ext uri="{0D108BD9-81ED-4DB2-BD59-A6C34878D82A}">
                    <a16:rowId xmlns:a16="http://schemas.microsoft.com/office/drawing/2014/main" val="1396435588"/>
                  </a:ext>
                </a:extLst>
              </a:tr>
              <a:tr h="274715">
                <a:tc>
                  <a:txBody>
                    <a:bodyPr/>
                    <a:lstStyle/>
                    <a:p>
                      <a:pPr algn="ctr"/>
                      <a:r>
                        <a:rPr lang="en-IN" dirty="0"/>
                        <a:t>RMSE_MULT_SEA</a:t>
                      </a:r>
                    </a:p>
                  </a:txBody>
                  <a:tcPr anchor="ctr"/>
                </a:tc>
                <a:tc>
                  <a:txBody>
                    <a:bodyPr/>
                    <a:lstStyle/>
                    <a:p>
                      <a:pPr algn="ctr"/>
                      <a:r>
                        <a:rPr lang="en-IN" dirty="0"/>
                        <a:t>1280.02</a:t>
                      </a:r>
                    </a:p>
                  </a:txBody>
                  <a:tcPr anchor="ctr"/>
                </a:tc>
                <a:extLst>
                  <a:ext uri="{0D108BD9-81ED-4DB2-BD59-A6C34878D82A}">
                    <a16:rowId xmlns:a16="http://schemas.microsoft.com/office/drawing/2014/main" val="492448984"/>
                  </a:ext>
                </a:extLst>
              </a:tr>
            </a:tbl>
          </a:graphicData>
        </a:graphic>
      </p:graphicFrame>
      <p:sp>
        <p:nvSpPr>
          <p:cNvPr id="7" name="TextBox 6">
            <a:extLst>
              <a:ext uri="{FF2B5EF4-FFF2-40B4-BE49-F238E27FC236}">
                <a16:creationId xmlns:a16="http://schemas.microsoft.com/office/drawing/2014/main" id="{AE1C5F14-156F-456E-A86B-46269559D94F}"/>
              </a:ext>
            </a:extLst>
          </p:cNvPr>
          <p:cNvSpPr txBox="1"/>
          <p:nvPr/>
        </p:nvSpPr>
        <p:spPr>
          <a:xfrm>
            <a:off x="5657850" y="2474893"/>
            <a:ext cx="6096000" cy="1631216"/>
          </a:xfrm>
          <a:prstGeom prst="rect">
            <a:avLst/>
          </a:prstGeom>
          <a:noFill/>
        </p:spPr>
        <p:txBody>
          <a:bodyPr wrap="square">
            <a:spAutoFit/>
          </a:bodyPr>
          <a:lstStyle/>
          <a:p>
            <a:pPr marL="342900" indent="-342900">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rPr>
              <a:t>We built 17 models &amp; checked the RMSE scores for each models.</a:t>
            </a:r>
          </a:p>
          <a:p>
            <a:endParaRPr lang="en-IN" sz="20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rPr>
              <a:t>After building the models we found that ARIMA model gives the best RMSE score.</a:t>
            </a:r>
          </a:p>
        </p:txBody>
      </p:sp>
    </p:spTree>
    <p:extLst>
      <p:ext uri="{BB962C8B-B14F-4D97-AF65-F5344CB8AC3E}">
        <p14:creationId xmlns:p14="http://schemas.microsoft.com/office/powerpoint/2010/main" val="3455930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BCD70D-2B44-4FFC-999E-B8C6024112D1}"/>
              </a:ext>
            </a:extLst>
          </p:cNvPr>
          <p:cNvSpPr>
            <a:spLocks noGrp="1"/>
          </p:cNvSpPr>
          <p:nvPr>
            <p:ph type="sldNum" idx="12"/>
          </p:nvPr>
        </p:nvSpPr>
        <p:spPr/>
        <p:txBody>
          <a:bodyPr/>
          <a:lstStyle/>
          <a:p>
            <a:fld id="{00000000-1234-1234-1234-123412341234}" type="slidenum">
              <a:rPr lang="en-US" smtClean="0"/>
              <a:pPr/>
              <a:t>29</a:t>
            </a:fld>
            <a:endParaRPr lang="en-US"/>
          </a:p>
        </p:txBody>
      </p:sp>
      <p:pic>
        <p:nvPicPr>
          <p:cNvPr id="3" name="Picture 2">
            <a:extLst>
              <a:ext uri="{FF2B5EF4-FFF2-40B4-BE49-F238E27FC236}">
                <a16:creationId xmlns:a16="http://schemas.microsoft.com/office/drawing/2014/main" id="{CBFDE6B6-82FD-4A39-872B-64D9EAB37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 y="136522"/>
            <a:ext cx="12030075" cy="6102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264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F6AA-CFA5-4422-8300-D6F09955B4A7}"/>
              </a:ext>
            </a:extLst>
          </p:cNvPr>
          <p:cNvSpPr>
            <a:spLocks noGrp="1"/>
          </p:cNvSpPr>
          <p:nvPr>
            <p:ph type="title"/>
          </p:nvPr>
        </p:nvSpPr>
        <p:spPr>
          <a:xfrm>
            <a:off x="1748026" y="1399413"/>
            <a:ext cx="8695945" cy="819912"/>
          </a:xfrm>
        </p:spPr>
        <p:txBody>
          <a:bodyPr/>
          <a:lstStyle/>
          <a:p>
            <a:r>
              <a:rPr lang="en-IN" dirty="0">
                <a:solidFill>
                  <a:schemeClr val="tx1"/>
                </a:solidFill>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1EA064CE-8FD8-44DC-8BCF-7CB7F7DF8213}"/>
              </a:ext>
            </a:extLst>
          </p:cNvPr>
          <p:cNvSpPr>
            <a:spLocks noGrp="1"/>
          </p:cNvSpPr>
          <p:nvPr>
            <p:ph type="body" idx="1"/>
          </p:nvPr>
        </p:nvSpPr>
        <p:spPr>
          <a:xfrm>
            <a:off x="2223515" y="2756535"/>
            <a:ext cx="7744969" cy="2339340"/>
          </a:xfrm>
        </p:spPr>
        <p:txBody>
          <a:bodyPr/>
          <a:lstStyle/>
          <a:p>
            <a:pPr marL="571520" indent="-342900" algn="l">
              <a:lnSpc>
                <a:spcPts val="2797"/>
              </a:lnSpc>
              <a:buFont typeface="Wingdings" panose="05000000000000000000" pitchFamily="2" charset="2"/>
              <a:buChar char="v"/>
            </a:pPr>
            <a:r>
              <a:rPr lang="en-US" spc="-33" dirty="0">
                <a:solidFill>
                  <a:schemeClr val="tx1"/>
                </a:solidFill>
                <a:latin typeface="Times New Roman" panose="02020603050405020304" pitchFamily="18" charset="0"/>
                <a:ea typeface="Inter" pitchFamily="34" charset="-122"/>
                <a:cs typeface="Times New Roman" panose="02020603050405020304" pitchFamily="18" charset="0"/>
              </a:rPr>
              <a:t>Here we will learn about the importance  data science in stock market &amp; its future importance.</a:t>
            </a:r>
          </a:p>
          <a:p>
            <a:pPr marL="571520" indent="-342900" algn="l">
              <a:lnSpc>
                <a:spcPts val="2797"/>
              </a:lnSpc>
              <a:buFont typeface="Wingdings" panose="05000000000000000000" pitchFamily="2" charset="2"/>
              <a:buChar char="v"/>
            </a:pPr>
            <a:r>
              <a:rPr lang="en-US" spc="-33" dirty="0">
                <a:solidFill>
                  <a:schemeClr val="tx1"/>
                </a:solidFill>
                <a:latin typeface="Times New Roman" panose="02020603050405020304" pitchFamily="18" charset="0"/>
                <a:ea typeface="Inter" pitchFamily="34" charset="-122"/>
                <a:cs typeface="Times New Roman" panose="02020603050405020304" pitchFamily="18" charset="0"/>
              </a:rPr>
              <a:t>With the problem statement , and the contents which we are going to discuss in further slides.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A114EA1-26CB-4989-9E10-BA3BE6084664}"/>
              </a:ext>
            </a:extLst>
          </p:cNvPr>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3173347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2DAA-D769-4BC3-A54C-580B6D9986CF}"/>
              </a:ext>
            </a:extLst>
          </p:cNvPr>
          <p:cNvSpPr>
            <a:spLocks noGrp="1"/>
          </p:cNvSpPr>
          <p:nvPr>
            <p:ph type="title"/>
          </p:nvPr>
        </p:nvSpPr>
        <p:spPr>
          <a:xfrm>
            <a:off x="838199" y="92069"/>
            <a:ext cx="10515601" cy="739778"/>
          </a:xfrm>
        </p:spPr>
        <p:txBody>
          <a:bodyPr>
            <a:normAutofit/>
          </a:bodyPr>
          <a:lstStyle/>
          <a:p>
            <a:r>
              <a:rPr lang="en-US" sz="3600" dirty="0">
                <a:solidFill>
                  <a:schemeClr val="tx1"/>
                </a:solidFill>
                <a:latin typeface="Times New Roman" panose="02020603050405020304" pitchFamily="18" charset="0"/>
                <a:cs typeface="Times New Roman" panose="02020603050405020304" pitchFamily="18" charset="0"/>
              </a:rPr>
              <a:t>Prediction of ARIMA Model</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058678A-CECE-4305-B449-417049CA6644}"/>
              </a:ext>
            </a:extLst>
          </p:cNvPr>
          <p:cNvSpPr>
            <a:spLocks noGrp="1"/>
          </p:cNvSpPr>
          <p:nvPr>
            <p:ph type="body" idx="1"/>
          </p:nvPr>
        </p:nvSpPr>
        <p:spPr>
          <a:xfrm>
            <a:off x="104773" y="1657350"/>
            <a:ext cx="11982451" cy="3295650"/>
          </a:xfrm>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7A9427A1-16F5-4BD0-8F31-0141F8F34A34}"/>
              </a:ext>
            </a:extLst>
          </p:cNvPr>
          <p:cNvSpPr>
            <a:spLocks noGrp="1"/>
          </p:cNvSpPr>
          <p:nvPr>
            <p:ph type="sldNum" idx="12"/>
          </p:nvPr>
        </p:nvSpPr>
        <p:spPr/>
        <p:txBody>
          <a:bodyPr/>
          <a:lstStyle/>
          <a:p>
            <a:fld id="{00000000-1234-1234-1234-123412341234}" type="slidenum">
              <a:rPr lang="en-US" smtClean="0"/>
              <a:pPr/>
              <a:t>30</a:t>
            </a:fld>
            <a:endParaRPr lang="en-US"/>
          </a:p>
        </p:txBody>
      </p:sp>
      <p:pic>
        <p:nvPicPr>
          <p:cNvPr id="6" name="Picture 5">
            <a:extLst>
              <a:ext uri="{FF2B5EF4-FFF2-40B4-BE49-F238E27FC236}">
                <a16:creationId xmlns:a16="http://schemas.microsoft.com/office/drawing/2014/main" id="{0F92260B-35A0-4BB2-8575-29B66E5DFE10}"/>
              </a:ext>
            </a:extLst>
          </p:cNvPr>
          <p:cNvPicPr>
            <a:picLocks noChangeAspect="1"/>
          </p:cNvPicPr>
          <p:nvPr/>
        </p:nvPicPr>
        <p:blipFill>
          <a:blip r:embed="rId2"/>
          <a:stretch>
            <a:fillRect/>
          </a:stretch>
        </p:blipFill>
        <p:spPr>
          <a:xfrm>
            <a:off x="104773" y="1518056"/>
            <a:ext cx="8191502" cy="4044544"/>
          </a:xfrm>
          <a:prstGeom prst="rect">
            <a:avLst/>
          </a:prstGeom>
        </p:spPr>
      </p:pic>
      <p:pic>
        <p:nvPicPr>
          <p:cNvPr id="8" name="Picture 7">
            <a:extLst>
              <a:ext uri="{FF2B5EF4-FFF2-40B4-BE49-F238E27FC236}">
                <a16:creationId xmlns:a16="http://schemas.microsoft.com/office/drawing/2014/main" id="{0DA71F80-538C-4A93-953D-6FAE52135013}"/>
              </a:ext>
            </a:extLst>
          </p:cNvPr>
          <p:cNvPicPr>
            <a:picLocks noChangeAspect="1"/>
          </p:cNvPicPr>
          <p:nvPr/>
        </p:nvPicPr>
        <p:blipFill>
          <a:blip r:embed="rId3"/>
          <a:stretch>
            <a:fillRect/>
          </a:stretch>
        </p:blipFill>
        <p:spPr>
          <a:xfrm>
            <a:off x="8620125" y="1518055"/>
            <a:ext cx="3467099" cy="4044543"/>
          </a:xfrm>
          <a:prstGeom prst="rect">
            <a:avLst/>
          </a:prstGeom>
        </p:spPr>
      </p:pic>
    </p:spTree>
    <p:extLst>
      <p:ext uri="{BB962C8B-B14F-4D97-AF65-F5344CB8AC3E}">
        <p14:creationId xmlns:p14="http://schemas.microsoft.com/office/powerpoint/2010/main" val="3560195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5261-D7FA-487E-B807-17C51BC8DED6}"/>
              </a:ext>
            </a:extLst>
          </p:cNvPr>
          <p:cNvSpPr>
            <a:spLocks noGrp="1"/>
          </p:cNvSpPr>
          <p:nvPr>
            <p:ph type="title"/>
          </p:nvPr>
        </p:nvSpPr>
        <p:spPr>
          <a:xfrm>
            <a:off x="951214" y="1230257"/>
            <a:ext cx="10515601" cy="866112"/>
          </a:xfrm>
        </p:spPr>
        <p:txBody>
          <a:bodyPr>
            <a:noAutofit/>
          </a:bodyPr>
          <a:lstStyle/>
          <a:p>
            <a:r>
              <a:rPr lang="en-US" sz="3600" dirty="0">
                <a:solidFill>
                  <a:schemeClr val="tx1"/>
                </a:solidFill>
                <a:latin typeface="Times New Roman" panose="02020603050405020304" pitchFamily="18" charset="0"/>
                <a:ea typeface="Fraunces" pitchFamily="34" charset="-122"/>
                <a:cs typeface="Times New Roman" panose="02020603050405020304" pitchFamily="18" charset="0"/>
              </a:rPr>
              <a:t>Model Deployment </a:t>
            </a:r>
            <a:br>
              <a:rPr lang="en-US" sz="3600" dirty="0">
                <a:solidFill>
                  <a:schemeClr val="tx1"/>
                </a:solidFill>
                <a:latin typeface="Times New Roman" panose="02020603050405020304" pitchFamily="18" charset="0"/>
                <a:cs typeface="Times New Roman" panose="02020603050405020304" pitchFamily="18" charset="0"/>
              </a:rPr>
            </a:b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9875377-1580-4B85-B3B0-35FF8F5D904F}"/>
              </a:ext>
            </a:extLst>
          </p:cNvPr>
          <p:cNvSpPr>
            <a:spLocks noGrp="1"/>
          </p:cNvSpPr>
          <p:nvPr>
            <p:ph type="body" idx="1"/>
          </p:nvPr>
        </p:nvSpPr>
        <p:spPr>
          <a:xfrm>
            <a:off x="722615" y="2720083"/>
            <a:ext cx="10972800" cy="2756043"/>
          </a:xfrm>
        </p:spPr>
        <p:txBody>
          <a:bodyPr/>
          <a:lstStyle/>
          <a:p>
            <a:pPr>
              <a:buFont typeface="Wingdings" panose="05000000000000000000" pitchFamily="2" charset="2"/>
              <a:buChar char="v"/>
            </a:pPr>
            <a:r>
              <a:rPr lang="en-US" sz="2000" b="0" i="0" dirty="0">
                <a:solidFill>
                  <a:schemeClr val="tx1"/>
                </a:solidFill>
                <a:effectLst/>
                <a:latin typeface="Times New Roman" panose="02020603050405020304" pitchFamily="18" charset="0"/>
                <a:cs typeface="Times New Roman" panose="02020603050405020304" pitchFamily="18" charset="0"/>
              </a:rPr>
              <a:t>Deployment is the transition from a development or testing phase to a live, operational state where end-users can interact with and benefit from the system.</a:t>
            </a:r>
          </a:p>
          <a:p>
            <a:pPr marL="50807" indent="0">
              <a:buNone/>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b="0" i="0" dirty="0">
                <a:solidFill>
                  <a:schemeClr val="tx1"/>
                </a:solidFill>
                <a:effectLst/>
                <a:latin typeface="Times New Roman" panose="02020603050405020304" pitchFamily="18" charset="0"/>
                <a:cs typeface="Times New Roman" panose="02020603050405020304" pitchFamily="18" charset="0"/>
              </a:rPr>
              <a:t>Deployment is a critical phase in the software development life cycle, ensuring that the developed solutions are not only functional but also reliable and accessible to the intended audience.</a:t>
            </a:r>
          </a:p>
          <a:p>
            <a:pPr marL="50807" indent="0">
              <a:buNone/>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A72C583-A0BA-4B13-9377-E7FD6F6B3D7B}"/>
              </a:ext>
            </a:extLst>
          </p:cNvPr>
          <p:cNvSpPr>
            <a:spLocks noGrp="1"/>
          </p:cNvSpPr>
          <p:nvPr>
            <p:ph type="sldNum" idx="12"/>
          </p:nvPr>
        </p:nvSpPr>
        <p:spPr/>
        <p:txBody>
          <a:bodyPr/>
          <a:lstStyle/>
          <a:p>
            <a:fld id="{00000000-1234-1234-1234-123412341234}" type="slidenum">
              <a:rPr lang="en-US" smtClean="0"/>
              <a:pPr/>
              <a:t>31</a:t>
            </a:fld>
            <a:endParaRPr lang="en-US"/>
          </a:p>
        </p:txBody>
      </p:sp>
    </p:spTree>
    <p:extLst>
      <p:ext uri="{BB962C8B-B14F-4D97-AF65-F5344CB8AC3E}">
        <p14:creationId xmlns:p14="http://schemas.microsoft.com/office/powerpoint/2010/main" val="475159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22A78F-2B53-4AE8-A6D8-C317AE966483}"/>
              </a:ext>
            </a:extLst>
          </p:cNvPr>
          <p:cNvSpPr>
            <a:spLocks noGrp="1"/>
          </p:cNvSpPr>
          <p:nvPr>
            <p:ph type="sldNum" idx="12"/>
          </p:nvPr>
        </p:nvSpPr>
        <p:spPr/>
        <p:txBody>
          <a:bodyPr/>
          <a:lstStyle/>
          <a:p>
            <a:fld id="{00000000-1234-1234-1234-123412341234}" type="slidenum">
              <a:rPr lang="en-US" smtClean="0"/>
              <a:pPr/>
              <a:t>32</a:t>
            </a:fld>
            <a:endParaRPr lang="en-US"/>
          </a:p>
        </p:txBody>
      </p:sp>
      <p:sp>
        <p:nvSpPr>
          <p:cNvPr id="6" name="TextBox 5">
            <a:extLst>
              <a:ext uri="{FF2B5EF4-FFF2-40B4-BE49-F238E27FC236}">
                <a16:creationId xmlns:a16="http://schemas.microsoft.com/office/drawing/2014/main" id="{D53343C8-BE88-46EB-B55C-2FA967BB40EC}"/>
              </a:ext>
            </a:extLst>
          </p:cNvPr>
          <p:cNvSpPr txBox="1"/>
          <p:nvPr/>
        </p:nvSpPr>
        <p:spPr>
          <a:xfrm>
            <a:off x="1292735" y="1086446"/>
            <a:ext cx="7915275" cy="5201424"/>
          </a:xfrm>
          <a:prstGeom prst="rect">
            <a:avLst/>
          </a:prstGeom>
          <a:noFill/>
        </p:spPr>
        <p:txBody>
          <a:bodyPr wrap="square">
            <a:spAutoFit/>
          </a:bodyPr>
          <a:lstStyle/>
          <a:p>
            <a:pPr algn="l"/>
            <a:r>
              <a:rPr lang="en-US" sz="1600" b="1" dirty="0">
                <a:latin typeface="Söhne"/>
              </a:rPr>
              <a:t> </a:t>
            </a:r>
            <a:r>
              <a:rPr lang="en-US" sz="3600" dirty="0">
                <a:solidFill>
                  <a:schemeClr val="tx1"/>
                </a:solidFill>
                <a:latin typeface="Times New Roman" panose="02020603050405020304" pitchFamily="18" charset="0"/>
                <a:cs typeface="Times New Roman" panose="02020603050405020304" pitchFamily="18" charset="0"/>
              </a:rPr>
              <a:t>Steps for Deployment:</a:t>
            </a:r>
          </a:p>
          <a:p>
            <a:pPr algn="l"/>
            <a:endParaRPr lang="en-US" sz="3600" dirty="0">
              <a:solidFill>
                <a:schemeClr val="tx1"/>
              </a:solidFill>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v"/>
            </a:pPr>
            <a:r>
              <a:rPr lang="en-IN" sz="2000" i="0" dirty="0">
                <a:solidFill>
                  <a:schemeClr val="tx1"/>
                </a:solidFill>
                <a:effectLst/>
                <a:latin typeface="Times New Roman" panose="02020603050405020304" pitchFamily="18" charset="0"/>
                <a:cs typeface="Times New Roman" panose="02020603050405020304" pitchFamily="18" charset="0"/>
              </a:rPr>
              <a:t>Deployment Environment: Anaconda, Spyder, Jupiter.</a:t>
            </a:r>
          </a:p>
          <a:p>
            <a:pPr algn="l"/>
            <a:endParaRPr lang="en-IN" sz="2000" dirty="0">
              <a:solidFill>
                <a:schemeClr val="tx1"/>
              </a:solidFill>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v"/>
            </a:pPr>
            <a:r>
              <a:rPr lang="en-IN" sz="2000" i="0" dirty="0">
                <a:solidFill>
                  <a:schemeClr val="tx1"/>
                </a:solidFill>
                <a:effectLst/>
                <a:latin typeface="Times New Roman" panose="02020603050405020304" pitchFamily="18" charset="0"/>
                <a:cs typeface="Times New Roman" panose="02020603050405020304" pitchFamily="18" charset="0"/>
              </a:rPr>
              <a:t>Prepare Data.</a:t>
            </a:r>
          </a:p>
          <a:p>
            <a:pPr algn="l"/>
            <a:endParaRPr lang="en-IN" sz="2000" i="0" dirty="0">
              <a:solidFill>
                <a:schemeClr val="tx1"/>
              </a:solidFill>
              <a:effectLst/>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rPr>
              <a:t>Model Export.</a:t>
            </a:r>
          </a:p>
          <a:p>
            <a:pPr algn="l"/>
            <a:endParaRPr lang="en-IN" sz="2000" dirty="0">
              <a:solidFill>
                <a:schemeClr val="tx1"/>
              </a:solidFill>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v"/>
            </a:pPr>
            <a:r>
              <a:rPr lang="en-IN" sz="2000" i="0" dirty="0">
                <a:solidFill>
                  <a:schemeClr val="tx1"/>
                </a:solidFill>
                <a:effectLst/>
                <a:latin typeface="Times New Roman" panose="02020603050405020304" pitchFamily="18" charset="0"/>
                <a:cs typeface="Times New Roman" panose="02020603050405020304" pitchFamily="18" charset="0"/>
              </a:rPr>
              <a:t>Build Model Serving Component.</a:t>
            </a:r>
          </a:p>
          <a:p>
            <a:pPr algn="l"/>
            <a:endParaRPr lang="en-IN" sz="2000" i="0" dirty="0">
              <a:solidFill>
                <a:schemeClr val="tx1"/>
              </a:solidFill>
              <a:effectLst/>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rPr>
              <a:t>Testing.</a:t>
            </a:r>
          </a:p>
          <a:p>
            <a:pPr algn="l"/>
            <a:endParaRPr lang="en-IN" sz="2000" dirty="0">
              <a:solidFill>
                <a:schemeClr val="tx1"/>
              </a:solidFill>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v"/>
            </a:pPr>
            <a:r>
              <a:rPr lang="en-IN" sz="2000" i="0" dirty="0">
                <a:solidFill>
                  <a:schemeClr val="tx1"/>
                </a:solidFill>
                <a:effectLst/>
                <a:latin typeface="Times New Roman" panose="02020603050405020304" pitchFamily="18" charset="0"/>
                <a:cs typeface="Times New Roman" panose="02020603050405020304" pitchFamily="18" charset="0"/>
              </a:rPr>
              <a:t>Documentation.</a:t>
            </a:r>
          </a:p>
          <a:p>
            <a:pPr algn="l"/>
            <a:endParaRPr lang="en-IN" sz="2000" i="0" dirty="0">
              <a:solidFill>
                <a:schemeClr val="tx1"/>
              </a:solidFill>
              <a:effectLst/>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rPr>
              <a:t>Go-Live.</a:t>
            </a:r>
            <a:endParaRPr lang="en-IN" sz="200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424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F646-A53C-4538-884E-C97F29C8E5C8}"/>
              </a:ext>
            </a:extLst>
          </p:cNvPr>
          <p:cNvSpPr>
            <a:spLocks noGrp="1"/>
          </p:cNvSpPr>
          <p:nvPr>
            <p:ph type="title"/>
          </p:nvPr>
        </p:nvSpPr>
        <p:spPr>
          <a:xfrm>
            <a:off x="838199" y="0"/>
            <a:ext cx="10515601" cy="495300"/>
          </a:xfrm>
        </p:spPr>
        <p:txBody>
          <a:bodyPr>
            <a:normAutofit fontScale="90000"/>
          </a:bodyPr>
          <a:lstStyle/>
          <a:p>
            <a:r>
              <a:rPr lang="en-US" sz="3600" dirty="0">
                <a:solidFill>
                  <a:schemeClr val="tx1"/>
                </a:solidFill>
                <a:latin typeface="Times New Roman" panose="02020603050405020304" pitchFamily="18" charset="0"/>
                <a:cs typeface="Times New Roman" panose="02020603050405020304" pitchFamily="18" charset="0"/>
              </a:rPr>
              <a:t>Web Page</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0E69F7C-51C3-4DAE-8BE9-2C566DCF605D}"/>
              </a:ext>
            </a:extLst>
          </p:cNvPr>
          <p:cNvSpPr>
            <a:spLocks noGrp="1"/>
          </p:cNvSpPr>
          <p:nvPr>
            <p:ph type="body" idx="1"/>
          </p:nvPr>
        </p:nvSpPr>
        <p:spPr>
          <a:xfrm>
            <a:off x="152400" y="679451"/>
            <a:ext cx="11887200" cy="6111874"/>
          </a:xfrm>
        </p:spPr>
        <p:txBody>
          <a:bodyPr/>
          <a:lstStyle/>
          <a:p>
            <a:pPr marL="50807" indent="0">
              <a:buNone/>
            </a:pPr>
            <a:endParaRPr lang="en-IN" dirty="0"/>
          </a:p>
        </p:txBody>
      </p:sp>
      <p:sp>
        <p:nvSpPr>
          <p:cNvPr id="4" name="Slide Number Placeholder 3">
            <a:extLst>
              <a:ext uri="{FF2B5EF4-FFF2-40B4-BE49-F238E27FC236}">
                <a16:creationId xmlns:a16="http://schemas.microsoft.com/office/drawing/2014/main" id="{7F7572D5-A22F-468A-B5D5-099729515A38}"/>
              </a:ext>
            </a:extLst>
          </p:cNvPr>
          <p:cNvSpPr>
            <a:spLocks noGrp="1"/>
          </p:cNvSpPr>
          <p:nvPr>
            <p:ph type="sldNum" idx="12"/>
          </p:nvPr>
        </p:nvSpPr>
        <p:spPr/>
        <p:txBody>
          <a:bodyPr/>
          <a:lstStyle/>
          <a:p>
            <a:fld id="{00000000-1234-1234-1234-123412341234}" type="slidenum">
              <a:rPr lang="en-US" smtClean="0"/>
              <a:pPr/>
              <a:t>33</a:t>
            </a:fld>
            <a:endParaRPr lang="en-US"/>
          </a:p>
        </p:txBody>
      </p:sp>
      <p:pic>
        <p:nvPicPr>
          <p:cNvPr id="6" name="Picture 5">
            <a:extLst>
              <a:ext uri="{FF2B5EF4-FFF2-40B4-BE49-F238E27FC236}">
                <a16:creationId xmlns:a16="http://schemas.microsoft.com/office/drawing/2014/main" id="{45F3CFEC-4021-4900-9BD8-59B0F2C735F7}"/>
              </a:ext>
            </a:extLst>
          </p:cNvPr>
          <p:cNvPicPr>
            <a:picLocks noChangeAspect="1"/>
          </p:cNvPicPr>
          <p:nvPr/>
        </p:nvPicPr>
        <p:blipFill>
          <a:blip r:embed="rId2"/>
          <a:stretch>
            <a:fillRect/>
          </a:stretch>
        </p:blipFill>
        <p:spPr>
          <a:xfrm>
            <a:off x="152400" y="679451"/>
            <a:ext cx="11887200" cy="6111874"/>
          </a:xfrm>
          <a:prstGeom prst="rect">
            <a:avLst/>
          </a:prstGeom>
        </p:spPr>
      </p:pic>
    </p:spTree>
    <p:extLst>
      <p:ext uri="{BB962C8B-B14F-4D97-AF65-F5344CB8AC3E}">
        <p14:creationId xmlns:p14="http://schemas.microsoft.com/office/powerpoint/2010/main" val="655656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2"/>
          <p:cNvSpPr txBox="1">
            <a:spLocks noGrp="1"/>
          </p:cNvSpPr>
          <p:nvPr>
            <p:ph type="title"/>
          </p:nvPr>
        </p:nvSpPr>
        <p:spPr>
          <a:prstGeom prst="rect">
            <a:avLst/>
          </a:prstGeom>
          <a:noFill/>
          <a:ln>
            <a:noFill/>
          </a:ln>
        </p:spPr>
        <p:txBody>
          <a:bodyPr spcFirstLastPara="1" wrap="square" lIns="91428" tIns="45701" rIns="91428" bIns="45701" anchor="ctr" anchorCtr="0">
            <a:normAutofit fontScale="90000"/>
          </a:bodyPr>
          <a:lstStyle/>
          <a:p>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
          <p:cNvSpPr txBox="1">
            <a:spLocks noGrp="1"/>
          </p:cNvSpPr>
          <p:nvPr>
            <p:ph type="title"/>
          </p:nvPr>
        </p:nvSpPr>
        <p:spPr>
          <a:xfrm>
            <a:off x="1748105" y="1083099"/>
            <a:ext cx="8695799" cy="1020900"/>
          </a:xfrm>
          <a:prstGeom prst="rect">
            <a:avLst/>
          </a:prstGeom>
          <a:noFill/>
          <a:ln>
            <a:noFill/>
          </a:ln>
        </p:spPr>
        <p:txBody>
          <a:bodyPr spcFirstLastPara="1" wrap="square" lIns="91428" tIns="45701" rIns="91428" bIns="45701" anchor="ctr" anchorCtr="0">
            <a:normAutofit/>
          </a:bodyPr>
          <a:lstStyle/>
          <a:p>
            <a:r>
              <a:rPr lang="en-US" sz="4000" dirty="0">
                <a:solidFill>
                  <a:schemeClr val="tx1"/>
                </a:solidFill>
                <a:latin typeface="Times New Roman" panose="02020603050405020304" pitchFamily="18" charset="0"/>
                <a:cs typeface="Times New Roman" panose="02020603050405020304" pitchFamily="18" charset="0"/>
              </a:rPr>
              <a:t>Business Objective </a:t>
            </a:r>
            <a:endParaRPr sz="4000" dirty="0">
              <a:solidFill>
                <a:schemeClr val="tx1"/>
              </a:solidFill>
              <a:latin typeface="Times New Roman" panose="02020603050405020304" pitchFamily="18" charset="0"/>
              <a:cs typeface="Times New Roman" panose="02020603050405020304" pitchFamily="18" charset="0"/>
            </a:endParaRPr>
          </a:p>
        </p:txBody>
      </p:sp>
      <p:sp>
        <p:nvSpPr>
          <p:cNvPr id="226" name="Google Shape;226;p3"/>
          <p:cNvSpPr txBox="1">
            <a:spLocks noGrp="1"/>
          </p:cNvSpPr>
          <p:nvPr>
            <p:ph type="body" idx="1"/>
          </p:nvPr>
        </p:nvSpPr>
        <p:spPr>
          <a:xfrm>
            <a:off x="2025635" y="2199264"/>
            <a:ext cx="8553975" cy="2965141"/>
          </a:xfrm>
          <a:prstGeom prst="rect">
            <a:avLst/>
          </a:prstGeom>
          <a:noFill/>
          <a:ln>
            <a:noFill/>
          </a:ln>
        </p:spPr>
        <p:txBody>
          <a:bodyPr spcFirstLastPara="1" wrap="square" lIns="91428" tIns="45701" rIns="91428" bIns="45701" anchor="t" anchorCtr="0">
            <a:noAutofit/>
          </a:bodyPr>
          <a:lstStyle/>
          <a:p>
            <a:pPr marL="514370" indent="-285750" algn="just">
              <a:buFont typeface="Wingdings" panose="05000000000000000000" pitchFamily="2" charset="2"/>
              <a:buChar char="v"/>
            </a:pPr>
            <a:r>
              <a:rPr lang="en-US" sz="1800" dirty="0">
                <a:solidFill>
                  <a:schemeClr val="tx1"/>
                </a:solidFill>
                <a:latin typeface="+mn-lt"/>
                <a:ea typeface="Cambria" panose="02040503050406030204" pitchFamily="18" charset="0"/>
              </a:rPr>
              <a:t>Build a model to predict the price for the said period by splitting the data into train and test set.</a:t>
            </a:r>
          </a:p>
          <a:p>
            <a:pPr marL="228620" indent="0" algn="just"/>
            <a:endParaRPr lang="en-US" sz="1800" dirty="0">
              <a:solidFill>
                <a:schemeClr val="tx1"/>
              </a:solidFill>
              <a:latin typeface="+mn-lt"/>
              <a:ea typeface="Cambria" panose="02040503050406030204" pitchFamily="18" charset="0"/>
            </a:endParaRPr>
          </a:p>
          <a:p>
            <a:pPr marL="514370" indent="-285750" algn="just">
              <a:buFont typeface="Wingdings" panose="05000000000000000000" pitchFamily="2" charset="2"/>
              <a:buChar char="v"/>
            </a:pPr>
            <a:r>
              <a:rPr lang="en-US" sz="1800" dirty="0">
                <a:solidFill>
                  <a:schemeClr val="tx1"/>
                </a:solidFill>
                <a:latin typeface="+mn-lt"/>
                <a:ea typeface="Cambria" panose="02040503050406030204" pitchFamily="18" charset="0"/>
              </a:rPr>
              <a:t>Find trends in short term and long term.</a:t>
            </a:r>
          </a:p>
          <a:p>
            <a:pPr marL="228620" indent="0" algn="just"/>
            <a:endParaRPr lang="en-US" sz="1800" dirty="0">
              <a:solidFill>
                <a:schemeClr val="tx1"/>
              </a:solidFill>
              <a:latin typeface="+mn-lt"/>
              <a:ea typeface="Cambria" panose="02040503050406030204" pitchFamily="18" charset="0"/>
            </a:endParaRPr>
          </a:p>
          <a:p>
            <a:pPr marL="514370" indent="-285750" algn="just">
              <a:buFont typeface="Wingdings" panose="05000000000000000000" pitchFamily="2" charset="2"/>
              <a:buChar char="v"/>
            </a:pPr>
            <a:r>
              <a:rPr lang="en-US" sz="1800" dirty="0">
                <a:solidFill>
                  <a:schemeClr val="tx1"/>
                </a:solidFill>
                <a:latin typeface="+mn-lt"/>
                <a:ea typeface="Cambria" panose="02040503050406030204" pitchFamily="18" charset="0"/>
              </a:rPr>
              <a:t>Impact of external factors or any events.</a:t>
            </a:r>
          </a:p>
          <a:p>
            <a:pPr marL="342900" indent="-342900">
              <a:buSzPts val="1600"/>
              <a:buFont typeface="Wingdings" panose="05000000000000000000" pitchFamily="2" charset="2"/>
              <a:buChar char="v"/>
            </a:pPr>
            <a:endParaRPr dirty="0"/>
          </a:p>
        </p:txBody>
      </p:sp>
      <p:sp>
        <p:nvSpPr>
          <p:cNvPr id="228" name="Google Shape;228;p3"/>
          <p:cNvSpPr txBox="1">
            <a:spLocks noGrp="1"/>
          </p:cNvSpPr>
          <p:nvPr>
            <p:ph type="sldNum" idx="12"/>
          </p:nvPr>
        </p:nvSpPr>
        <p:spPr>
          <a:prstGeom prst="rect">
            <a:avLst/>
          </a:prstGeom>
          <a:noFill/>
          <a:ln>
            <a:noFill/>
          </a:ln>
        </p:spPr>
        <p:txBody>
          <a:bodyPr spcFirstLastPara="1" wrap="square" lIns="91428" tIns="45701" rIns="91428" bIns="45701" anchor="ctr" anchorCtr="0">
            <a:noAutofit/>
          </a:bodyPr>
          <a:lstStyle/>
          <a:p>
            <a:fld id="{00000000-1234-1234-1234-123412341234}" type="slidenum">
              <a:rPr lang="en-US"/>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3" name="Picture 32">
            <a:extLst>
              <a:ext uri="{FF2B5EF4-FFF2-40B4-BE49-F238E27FC236}">
                <a16:creationId xmlns:a16="http://schemas.microsoft.com/office/drawing/2014/main" id="{41F359B2-3C17-4A71-B1C7-F4E098D730C5}"/>
              </a:ext>
            </a:extLst>
          </p:cNvPr>
          <p:cNvPicPr>
            <a:picLocks noChangeAspect="1"/>
          </p:cNvPicPr>
          <p:nvPr/>
        </p:nvPicPr>
        <p:blipFill>
          <a:blip r:embed="rId3"/>
          <a:stretch>
            <a:fillRect/>
          </a:stretch>
        </p:blipFill>
        <p:spPr>
          <a:xfrm>
            <a:off x="1628616" y="1196837"/>
            <a:ext cx="9159249" cy="5339009"/>
          </a:xfrm>
          <a:prstGeom prst="rect">
            <a:avLst/>
          </a:prstGeom>
        </p:spPr>
      </p:pic>
      <p:sp>
        <p:nvSpPr>
          <p:cNvPr id="2" name="TextBox 1">
            <a:extLst>
              <a:ext uri="{FF2B5EF4-FFF2-40B4-BE49-F238E27FC236}">
                <a16:creationId xmlns:a16="http://schemas.microsoft.com/office/drawing/2014/main" id="{3F007CB6-BFEC-4449-8645-C99D013BD857}"/>
              </a:ext>
            </a:extLst>
          </p:cNvPr>
          <p:cNvSpPr txBox="1"/>
          <p:nvPr/>
        </p:nvSpPr>
        <p:spPr>
          <a:xfrm>
            <a:off x="2034283" y="164387"/>
            <a:ext cx="8096035" cy="646331"/>
          </a:xfrm>
          <a:prstGeom prst="rect">
            <a:avLst/>
          </a:prstGeom>
          <a:noFill/>
        </p:spPr>
        <p:txBody>
          <a:bodyPr wrap="square" rtlCol="0">
            <a:spAutoFit/>
          </a:bodyPr>
          <a:lstStyle/>
          <a:p>
            <a:pPr algn="ctr"/>
            <a:r>
              <a:rPr lang="en-US" sz="3600" dirty="0">
                <a:solidFill>
                  <a:schemeClr val="tx1"/>
                </a:solidFill>
                <a:latin typeface="Times New Roman" panose="02020603050405020304" pitchFamily="18" charset="0"/>
                <a:cs typeface="Times New Roman" panose="02020603050405020304" pitchFamily="18" charset="0"/>
              </a:rPr>
              <a:t>Project Work Flow</a:t>
            </a:r>
            <a:endParaRPr lang="en-IN"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89D89-A0A8-4F79-B03D-3C969CADCCC4}"/>
              </a:ext>
            </a:extLst>
          </p:cNvPr>
          <p:cNvSpPr>
            <a:spLocks noGrp="1"/>
          </p:cNvSpPr>
          <p:nvPr>
            <p:ph type="sldNum" idx="12"/>
          </p:nvPr>
        </p:nvSpPr>
        <p:spPr/>
        <p:txBody>
          <a:bodyPr/>
          <a:lstStyle/>
          <a:p>
            <a:fld id="{00000000-1234-1234-1234-123412341234}" type="slidenum">
              <a:rPr lang="en-US" smtClean="0"/>
              <a:pPr/>
              <a:t>6</a:t>
            </a:fld>
            <a:endParaRPr lang="en-US"/>
          </a:p>
        </p:txBody>
      </p:sp>
      <p:sp>
        <p:nvSpPr>
          <p:cNvPr id="4" name="TextBox 3">
            <a:extLst>
              <a:ext uri="{FF2B5EF4-FFF2-40B4-BE49-F238E27FC236}">
                <a16:creationId xmlns:a16="http://schemas.microsoft.com/office/drawing/2014/main" id="{342A9A18-4BB3-4C83-ABAF-3FABB1047CCB}"/>
              </a:ext>
            </a:extLst>
          </p:cNvPr>
          <p:cNvSpPr txBox="1"/>
          <p:nvPr/>
        </p:nvSpPr>
        <p:spPr>
          <a:xfrm>
            <a:off x="1641262" y="1120785"/>
            <a:ext cx="8909475" cy="472630"/>
          </a:xfrm>
          <a:prstGeom prst="rect">
            <a:avLst/>
          </a:prstGeom>
          <a:noFill/>
        </p:spPr>
        <p:txBody>
          <a:bodyPr wrap="square">
            <a:spAutoFit/>
          </a:bodyPr>
          <a:lstStyle/>
          <a:p>
            <a:pPr algn="ctr">
              <a:lnSpc>
                <a:spcPts val="2735"/>
              </a:lnSpc>
            </a:pPr>
            <a:r>
              <a:rPr lang="en-US" sz="3600" dirty="0">
                <a:solidFill>
                  <a:schemeClr val="tx1"/>
                </a:solidFill>
                <a:latin typeface="Times New Roman" panose="02020603050405020304" pitchFamily="18" charset="0"/>
                <a:ea typeface="Fraunces" pitchFamily="34" charset="-122"/>
                <a:cs typeface="Times New Roman" panose="02020603050405020304" pitchFamily="18" charset="0"/>
              </a:rPr>
              <a:t>Data Collection and Preprocessing</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CDDB423-70EF-4F81-BE0D-A367C8E2A775}"/>
              </a:ext>
            </a:extLst>
          </p:cNvPr>
          <p:cNvSpPr txBox="1"/>
          <p:nvPr/>
        </p:nvSpPr>
        <p:spPr>
          <a:xfrm>
            <a:off x="1182063" y="2679532"/>
            <a:ext cx="10243335" cy="1858009"/>
          </a:xfrm>
          <a:prstGeom prst="rect">
            <a:avLst/>
          </a:prstGeom>
          <a:noFill/>
        </p:spPr>
        <p:txBody>
          <a:bodyPr wrap="square">
            <a:spAutoFit/>
          </a:bodyPr>
          <a:lstStyle/>
          <a:p>
            <a:pPr marL="342900" indent="-342900">
              <a:lnSpc>
                <a:spcPts val="2797"/>
              </a:lnSpc>
              <a:buFont typeface="Wingdings" panose="05000000000000000000" pitchFamily="2" charset="2"/>
              <a:buChar char="v"/>
            </a:pPr>
            <a:r>
              <a:rPr lang="en-US" sz="2000" spc="-33" dirty="0">
                <a:solidFill>
                  <a:schemeClr val="tx1"/>
                </a:solidFill>
                <a:latin typeface="Times New Roman" panose="02020603050405020304" pitchFamily="18" charset="0"/>
                <a:ea typeface="Inter" pitchFamily="34" charset="-122"/>
                <a:cs typeface="Times New Roman" panose="02020603050405020304" pitchFamily="18" charset="0"/>
              </a:rPr>
              <a:t>We collected data from Yahoo Finance.com.Then download Infosys_BSE.csv file &amp; took duration from 2000-2023 years.</a:t>
            </a:r>
          </a:p>
          <a:p>
            <a:pPr marL="342900" indent="-342900">
              <a:lnSpc>
                <a:spcPts val="2797"/>
              </a:lnSpc>
              <a:buFont typeface="Wingdings" panose="05000000000000000000" pitchFamily="2" charset="2"/>
              <a:buChar char="v"/>
            </a:pPr>
            <a:endParaRPr lang="en-US" sz="2000" spc="-33" dirty="0">
              <a:solidFill>
                <a:schemeClr val="tx1"/>
              </a:solidFill>
              <a:latin typeface="Times New Roman" panose="02020603050405020304" pitchFamily="18" charset="0"/>
              <a:ea typeface="Inter" pitchFamily="34" charset="-122"/>
              <a:cs typeface="Times New Roman" panose="02020603050405020304" pitchFamily="18" charset="0"/>
            </a:endParaRPr>
          </a:p>
          <a:p>
            <a:pPr marL="342900" indent="-342900">
              <a:lnSpc>
                <a:spcPts val="2797"/>
              </a:lnSpc>
              <a:buFont typeface="Wingdings" panose="05000000000000000000" pitchFamily="2" charset="2"/>
              <a:buChar char="v"/>
            </a:pPr>
            <a:r>
              <a:rPr lang="en-US" sz="2000" spc="-33" dirty="0">
                <a:solidFill>
                  <a:schemeClr val="tx1"/>
                </a:solidFill>
                <a:latin typeface="Times New Roman" panose="02020603050405020304" pitchFamily="18" charset="0"/>
                <a:ea typeface="Inter" pitchFamily="34" charset="-122"/>
                <a:cs typeface="Times New Roman" panose="02020603050405020304" pitchFamily="18" charset="0"/>
              </a:rPr>
              <a:t>Before training our ARIMA model, we need to preprocess and prepare the stock market data through EDA and various transformation.</a:t>
            </a:r>
          </a:p>
        </p:txBody>
      </p:sp>
    </p:spTree>
    <p:extLst>
      <p:ext uri="{BB962C8B-B14F-4D97-AF65-F5344CB8AC3E}">
        <p14:creationId xmlns:p14="http://schemas.microsoft.com/office/powerpoint/2010/main" val="1253801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CAFC-2894-4F43-B39F-C90A30F97322}"/>
              </a:ext>
            </a:extLst>
          </p:cNvPr>
          <p:cNvSpPr>
            <a:spLocks noGrp="1"/>
          </p:cNvSpPr>
          <p:nvPr>
            <p:ph type="title"/>
          </p:nvPr>
        </p:nvSpPr>
        <p:spPr>
          <a:xfrm>
            <a:off x="838199" y="587928"/>
            <a:ext cx="10515601" cy="1325880"/>
          </a:xfrm>
        </p:spPr>
        <p:txBody>
          <a:bodyPr>
            <a:normAutofit/>
          </a:bodyPr>
          <a:lstStyle/>
          <a:p>
            <a:r>
              <a:rPr lang="en-US" sz="3600" dirty="0">
                <a:solidFill>
                  <a:schemeClr val="tx1"/>
                </a:solidFill>
                <a:latin typeface="Times New Roman" panose="02020603050405020304" pitchFamily="18" charset="0"/>
                <a:ea typeface="Fraunces" pitchFamily="34" charset="-122"/>
                <a:cs typeface="Times New Roman" panose="02020603050405020304" pitchFamily="18" charset="0"/>
              </a:rPr>
              <a:t>Exploratory Data Analysis</a:t>
            </a:r>
            <a:br>
              <a:rPr lang="en-US" sz="3600"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4F5F1AF-A4DF-49D2-A947-1F35CEB68596}"/>
              </a:ext>
            </a:extLst>
          </p:cNvPr>
          <p:cNvSpPr>
            <a:spLocks noGrp="1"/>
          </p:cNvSpPr>
          <p:nvPr>
            <p:ph type="body" idx="1"/>
          </p:nvPr>
        </p:nvSpPr>
        <p:spPr>
          <a:xfrm>
            <a:off x="609599" y="2358668"/>
            <a:ext cx="10972800" cy="3264613"/>
          </a:xfrm>
        </p:spPr>
        <p:txBody>
          <a:bodyPr>
            <a:normAutofit/>
          </a:bodyPr>
          <a:lstStyle/>
          <a:p>
            <a:pPr>
              <a:buFont typeface="Wingdings" panose="05000000000000000000" pitchFamily="2" charset="2"/>
              <a:buChar char="v"/>
            </a:pPr>
            <a:r>
              <a:rPr lang="en-US" sz="2000" b="0" i="0" dirty="0">
                <a:solidFill>
                  <a:srgbClr val="161616"/>
                </a:solidFill>
                <a:effectLst/>
                <a:latin typeface="Times New Roman" panose="02020603050405020304" pitchFamily="18" charset="0"/>
                <a:cs typeface="Times New Roman" panose="02020603050405020304" pitchFamily="18" charset="0"/>
              </a:rPr>
              <a:t>Exploratory data analysis (EDA) is used by data scientists to analyze and investigate data sets and summarize their main characteristics, often employing data visualization methods.</a:t>
            </a:r>
          </a:p>
          <a:p>
            <a:pPr>
              <a:buFont typeface="Wingdings" panose="05000000000000000000" pitchFamily="2" charset="2"/>
              <a:buChar char="v"/>
            </a:pPr>
            <a:endParaRPr lang="en-US" sz="2000" dirty="0">
              <a:solidFill>
                <a:srgbClr val="161616"/>
              </a:solidFill>
              <a:latin typeface="Times New Roman" panose="02020603050405020304" pitchFamily="18" charset="0"/>
              <a:cs typeface="Times New Roman" panose="02020603050405020304" pitchFamily="18" charset="0"/>
            </a:endParaRPr>
          </a:p>
          <a:p>
            <a:pPr marL="50807" indent="0">
              <a:buNone/>
            </a:pPr>
            <a:endParaRPr lang="en-US" sz="2000" b="0" i="0" dirty="0">
              <a:solidFill>
                <a:srgbClr val="161616"/>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b="0" i="0" dirty="0">
                <a:solidFill>
                  <a:srgbClr val="161616"/>
                </a:solidFill>
                <a:effectLst/>
                <a:latin typeface="Times New Roman" panose="02020603050405020304" pitchFamily="18" charset="0"/>
                <a:cs typeface="Times New Roman" panose="02020603050405020304" pitchFamily="18" charset="0"/>
              </a:rPr>
              <a:t>EDA is primarily used to see what data can reveal beyond the formal modeling or hypothesis testing task and provides a better understanding of data set variables and the relationships between them.</a:t>
            </a:r>
          </a:p>
          <a:p>
            <a:pPr>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6A3D784-8F6C-49D1-B9E2-EF7B6A4702A5}"/>
              </a:ext>
            </a:extLst>
          </p:cNvPr>
          <p:cNvSpPr>
            <a:spLocks noGrp="1"/>
          </p:cNvSpPr>
          <p:nvPr>
            <p:ph type="sldNum"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2853280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40F5-F353-4D11-A9F6-CB5CB9B78E3F}"/>
              </a:ext>
            </a:extLst>
          </p:cNvPr>
          <p:cNvSpPr>
            <a:spLocks noGrp="1"/>
          </p:cNvSpPr>
          <p:nvPr>
            <p:ph type="title"/>
          </p:nvPr>
        </p:nvSpPr>
        <p:spPr/>
        <p:txBody>
          <a:bodyPr>
            <a:noAutofit/>
          </a:bodyPr>
          <a:lstStyle/>
          <a:p>
            <a:r>
              <a:rPr lang="en-US" sz="3600" b="0" i="0" dirty="0">
                <a:solidFill>
                  <a:srgbClr val="161616"/>
                </a:solidFill>
                <a:effectLst/>
                <a:latin typeface="Times New Roman" panose="02020603050405020304" pitchFamily="18" charset="0"/>
                <a:cs typeface="Times New Roman" panose="02020603050405020304" pitchFamily="18" charset="0"/>
              </a:rPr>
              <a:t>Why is exploratory data analysis important in data science?</a:t>
            </a:r>
            <a:br>
              <a:rPr lang="en-IN" sz="3600" dirty="0">
                <a:latin typeface="Libre Baskerville" panose="020B0604020202020204" charset="0"/>
              </a:rPr>
            </a:br>
            <a:endParaRPr lang="en-IN" sz="3600" dirty="0">
              <a:latin typeface="Libre Baskerville" panose="020B0604020202020204" charset="0"/>
            </a:endParaRPr>
          </a:p>
        </p:txBody>
      </p:sp>
      <p:sp>
        <p:nvSpPr>
          <p:cNvPr id="3" name="Text Placeholder 2">
            <a:extLst>
              <a:ext uri="{FF2B5EF4-FFF2-40B4-BE49-F238E27FC236}">
                <a16:creationId xmlns:a16="http://schemas.microsoft.com/office/drawing/2014/main" id="{7081FEA8-D0EA-46C4-912E-B9CBFC34EC16}"/>
              </a:ext>
            </a:extLst>
          </p:cNvPr>
          <p:cNvSpPr>
            <a:spLocks noGrp="1"/>
          </p:cNvSpPr>
          <p:nvPr>
            <p:ph type="body" idx="1"/>
          </p:nvPr>
        </p:nvSpPr>
        <p:spPr>
          <a:xfrm>
            <a:off x="585627" y="2067033"/>
            <a:ext cx="11020746" cy="4654446"/>
          </a:xfrm>
        </p:spPr>
        <p:txBody>
          <a:bodyPr>
            <a:noAutofit/>
          </a:bodyPr>
          <a:lstStyle/>
          <a:p>
            <a:pPr>
              <a:buFont typeface="Wingdings" panose="05000000000000000000" pitchFamily="2" charset="2"/>
              <a:buChar char="v"/>
            </a:pPr>
            <a:r>
              <a:rPr lang="en-US" sz="2000" b="0" i="0" dirty="0">
                <a:solidFill>
                  <a:schemeClr val="tx1"/>
                </a:solidFill>
                <a:effectLst/>
                <a:latin typeface="Times New Roman" panose="02020603050405020304" pitchFamily="18" charset="0"/>
                <a:cs typeface="Times New Roman" panose="02020603050405020304" pitchFamily="18" charset="0"/>
              </a:rPr>
              <a:t>EDA helps data scientists gain a deeper understanding of the data &amp; It provides insights into the structure, distribution, and characteristics of the data.</a:t>
            </a:r>
          </a:p>
          <a:p>
            <a:pPr>
              <a:buFont typeface="Wingdings" panose="05000000000000000000" pitchFamily="2" charset="2"/>
              <a:buChar char="v"/>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b="0" i="0" dirty="0">
                <a:solidFill>
                  <a:schemeClr val="tx1"/>
                </a:solidFill>
                <a:effectLst/>
                <a:latin typeface="Times New Roman" panose="02020603050405020304" pitchFamily="18" charset="0"/>
                <a:cs typeface="Times New Roman" panose="02020603050405020304" pitchFamily="18" charset="0"/>
              </a:rPr>
              <a:t>EDA helps identify and handle missing data, outliers, and inconsistencies. Cleaning the data is essential for building accurate and reliable models.</a:t>
            </a:r>
          </a:p>
          <a:p>
            <a:pPr>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i="0" dirty="0">
                <a:solidFill>
                  <a:schemeClr val="tx1"/>
                </a:solidFill>
                <a:effectLst/>
                <a:latin typeface="Times New Roman" panose="02020603050405020304" pitchFamily="18" charset="0"/>
                <a:cs typeface="Times New Roman" panose="02020603050405020304" pitchFamily="18" charset="0"/>
              </a:rPr>
              <a:t>It can help identify obvious errors, as well as better understand patterns within the data, detect outliers or anomalous events, find interesting relations among the variables</a:t>
            </a:r>
            <a:r>
              <a:rPr lang="en-US" sz="1400" i="0" dirty="0">
                <a:solidFill>
                  <a:schemeClr val="tx1"/>
                </a:solidFill>
                <a:effectLst/>
                <a:latin typeface="Times New Roman" panose="02020603050405020304" pitchFamily="18" charset="0"/>
                <a:cs typeface="Times New Roman" panose="02020603050405020304" pitchFamily="18" charset="0"/>
              </a:rPr>
              <a:t>.</a:t>
            </a:r>
            <a:endParaRPr lang="en-US" sz="2000" i="0" dirty="0">
              <a:solidFill>
                <a:schemeClr val="tx1"/>
              </a:solidFill>
              <a:effectLst/>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000" b="0" i="0" dirty="0">
                <a:solidFill>
                  <a:schemeClr val="tx1"/>
                </a:solidFill>
                <a:effectLst/>
                <a:latin typeface="Times New Roman" panose="02020603050405020304" pitchFamily="18" charset="0"/>
                <a:cs typeface="Times New Roman" panose="02020603050405020304" pitchFamily="18" charset="0"/>
              </a:rPr>
              <a:t>EDA allows for the identification of patterns, trends, and relationships within the data.</a:t>
            </a: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762F43B-341A-440C-A57D-553F26D0B865}"/>
              </a:ext>
            </a:extLst>
          </p:cNvPr>
          <p:cNvSpPr>
            <a:spLocks noGrp="1"/>
          </p:cNvSpPr>
          <p:nvPr>
            <p:ph type="sldNum" idx="12"/>
          </p:nvPr>
        </p:nvSpPr>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3327662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
          <p:cNvSpPr txBox="1">
            <a:spLocks noGrp="1"/>
          </p:cNvSpPr>
          <p:nvPr>
            <p:ph type="title"/>
          </p:nvPr>
        </p:nvSpPr>
        <p:spPr>
          <a:xfrm>
            <a:off x="1791774" y="36822"/>
            <a:ext cx="7810500" cy="680223"/>
          </a:xfrm>
          <a:prstGeom prst="rect">
            <a:avLst/>
          </a:prstGeom>
          <a:noFill/>
          <a:ln>
            <a:noFill/>
          </a:ln>
        </p:spPr>
        <p:txBody>
          <a:bodyPr spcFirstLastPara="1" wrap="square" lIns="91428" tIns="45701" rIns="91428" bIns="45701" anchor="ctr" anchorCtr="0">
            <a:noAutofit/>
          </a:bodyPr>
          <a:lstStyle/>
          <a:p>
            <a:pPr>
              <a:buSzPct val="100000"/>
            </a:pPr>
            <a:r>
              <a:rPr lang="en-US" sz="3600" dirty="0">
                <a:solidFill>
                  <a:schemeClr val="tx1"/>
                </a:solidFill>
                <a:latin typeface="Times New Roman" panose="02020603050405020304" pitchFamily="18" charset="0"/>
                <a:cs typeface="Times New Roman" panose="02020603050405020304" pitchFamily="18" charset="0"/>
              </a:rPr>
              <a:t>Infosys-Stock Data (2000 – 2023)</a:t>
            </a:r>
            <a:endParaRPr sz="3600" dirty="0">
              <a:solidFill>
                <a:schemeClr val="tx1"/>
              </a:solidFill>
              <a:latin typeface="Times New Roman" panose="02020603050405020304" pitchFamily="18" charset="0"/>
              <a:cs typeface="Times New Roman" panose="02020603050405020304" pitchFamily="18" charset="0"/>
            </a:endParaRPr>
          </a:p>
        </p:txBody>
      </p:sp>
      <p:sp>
        <p:nvSpPr>
          <p:cNvPr id="242" name="Google Shape;242;p6"/>
          <p:cNvSpPr txBox="1">
            <a:spLocks noGrp="1"/>
          </p:cNvSpPr>
          <p:nvPr>
            <p:ph type="sldNum" idx="12"/>
          </p:nvPr>
        </p:nvSpPr>
        <p:spPr>
          <a:prstGeom prst="rect">
            <a:avLst/>
          </a:prstGeom>
          <a:noFill/>
          <a:ln>
            <a:noFill/>
          </a:ln>
        </p:spPr>
        <p:txBody>
          <a:bodyPr spcFirstLastPara="1" wrap="square" lIns="91428" tIns="45701" rIns="91428" bIns="45701" anchor="ctr" anchorCtr="0">
            <a:noAutofit/>
          </a:bodyPr>
          <a:lstStyle/>
          <a:p>
            <a:fld id="{00000000-1234-1234-1234-123412341234}" type="slidenum">
              <a:rPr lang="en-US"/>
              <a:pPr/>
              <a:t>9</a:t>
            </a:fld>
            <a:endParaRPr/>
          </a:p>
        </p:txBody>
      </p:sp>
      <p:pic>
        <p:nvPicPr>
          <p:cNvPr id="3" name="Picture 2">
            <a:extLst>
              <a:ext uri="{FF2B5EF4-FFF2-40B4-BE49-F238E27FC236}">
                <a16:creationId xmlns:a16="http://schemas.microsoft.com/office/drawing/2014/main" id="{95AB054B-1F8A-453B-B7B2-72DE4DF19DE4}"/>
              </a:ext>
            </a:extLst>
          </p:cNvPr>
          <p:cNvPicPr>
            <a:picLocks noChangeAspect="1"/>
          </p:cNvPicPr>
          <p:nvPr/>
        </p:nvPicPr>
        <p:blipFill rotWithShape="1">
          <a:blip r:embed="rId3"/>
          <a:srcRect l="5056" t="37603" r="21460" b="42922"/>
          <a:stretch/>
        </p:blipFill>
        <p:spPr>
          <a:xfrm>
            <a:off x="1119887" y="1078790"/>
            <a:ext cx="8959064" cy="1335642"/>
          </a:xfrm>
          <a:prstGeom prst="rect">
            <a:avLst/>
          </a:prstGeom>
        </p:spPr>
      </p:pic>
      <p:pic>
        <p:nvPicPr>
          <p:cNvPr id="5" name="Picture 4">
            <a:extLst>
              <a:ext uri="{FF2B5EF4-FFF2-40B4-BE49-F238E27FC236}">
                <a16:creationId xmlns:a16="http://schemas.microsoft.com/office/drawing/2014/main" id="{790A057E-6073-480F-BB0D-65DC13E53D60}"/>
              </a:ext>
            </a:extLst>
          </p:cNvPr>
          <p:cNvPicPr>
            <a:picLocks noChangeAspect="1"/>
          </p:cNvPicPr>
          <p:nvPr/>
        </p:nvPicPr>
        <p:blipFill rotWithShape="1">
          <a:blip r:embed="rId4"/>
          <a:srcRect l="4719" t="24869" r="20197" b="12959"/>
          <a:stretch/>
        </p:blipFill>
        <p:spPr>
          <a:xfrm>
            <a:off x="1119885" y="2457700"/>
            <a:ext cx="9154278" cy="4263775"/>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816</TotalTime>
  <Words>856</Words>
  <Application>Microsoft Office PowerPoint</Application>
  <PresentationFormat>Widescreen</PresentationFormat>
  <Paragraphs>168</Paragraphs>
  <Slides>34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Gill Sans</vt:lpstr>
      <vt:lpstr>Times New Roman</vt:lpstr>
      <vt:lpstr>Söhne</vt:lpstr>
      <vt:lpstr>Arial</vt:lpstr>
      <vt:lpstr>Calibri</vt:lpstr>
      <vt:lpstr>Wingdings</vt:lpstr>
      <vt:lpstr>Libre Baskerville</vt:lpstr>
      <vt:lpstr>Office Theme</vt:lpstr>
      <vt:lpstr>Infosys Stock Price  Prediction </vt:lpstr>
      <vt:lpstr>Group-4 </vt:lpstr>
      <vt:lpstr>Introduction</vt:lpstr>
      <vt:lpstr>Business Objective </vt:lpstr>
      <vt:lpstr>PowerPoint Presentation</vt:lpstr>
      <vt:lpstr>PowerPoint Presentation</vt:lpstr>
      <vt:lpstr>Exploratory Data Analysis </vt:lpstr>
      <vt:lpstr>Why is exploratory data analysis important in data science? </vt:lpstr>
      <vt:lpstr>Infosys-Stock Data (2000 – 2023)</vt:lpstr>
      <vt:lpstr>PowerPoint Presentation</vt:lpstr>
      <vt:lpstr>PowerPoint Presentation</vt:lpstr>
      <vt:lpstr>PowerPoint Presentation</vt:lpstr>
      <vt:lpstr>Heat Map</vt:lpstr>
      <vt:lpstr>Outlier Detection</vt:lpstr>
      <vt:lpstr>PowerPoint Presentation</vt:lpstr>
      <vt:lpstr>Visualization</vt:lpstr>
      <vt:lpstr>Yearwise Trend</vt:lpstr>
      <vt:lpstr>Monthwise Trend</vt:lpstr>
      <vt:lpstr>Weekwise Trend</vt:lpstr>
      <vt:lpstr>Converted data</vt:lpstr>
      <vt:lpstr>Lag Plot</vt:lpstr>
      <vt:lpstr>ACF &amp; PACF Plot</vt:lpstr>
      <vt:lpstr>Additive &amp; Multiplicative Seasonal Decomposition</vt:lpstr>
      <vt:lpstr>Model Building  </vt:lpstr>
      <vt:lpstr>Training &amp; Testing data</vt:lpstr>
      <vt:lpstr>PowerPoint Presentation</vt:lpstr>
      <vt:lpstr>What is Arima ?</vt:lpstr>
      <vt:lpstr>PowerPoint Presentation</vt:lpstr>
      <vt:lpstr>PowerPoint Presentation</vt:lpstr>
      <vt:lpstr>Prediction of ARIMA Model</vt:lpstr>
      <vt:lpstr>Model Deployment  </vt:lpstr>
      <vt:lpstr>PowerPoint Presentation</vt:lpstr>
      <vt:lpstr>Web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Stock Price  Prediction</dc:title>
  <dc:creator>UDAY KIARN</dc:creator>
  <cp:lastModifiedBy>Clive Andrews</cp:lastModifiedBy>
  <cp:revision>58</cp:revision>
  <dcterms:created xsi:type="dcterms:W3CDTF">2023-04-10T05:41:09Z</dcterms:created>
  <dcterms:modified xsi:type="dcterms:W3CDTF">2023-12-18T20:03:52Z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